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1D6C7-AF2C-C712-EE93-124E29C742ED}" v="1245" dt="2019-10-12T18:03:03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o desnoulez" userId="S::elio.desnoulez@epitech.eu::0bfb2321-324d-4808-91c0-1c482fb667e4" providerId="AD" clId="Web-{CB81D6C7-AF2C-C712-EE93-124E29C742ED}"/>
    <pc:docChg chg="addSld delSld modSld sldOrd">
      <pc:chgData name="elio desnoulez" userId="S::elio.desnoulez@epitech.eu::0bfb2321-324d-4808-91c0-1c482fb667e4" providerId="AD" clId="Web-{CB81D6C7-AF2C-C712-EE93-124E29C742ED}" dt="2019-10-12T18:02:57.580" v="1219" actId="20577"/>
      <pc:docMkLst>
        <pc:docMk/>
      </pc:docMkLst>
      <pc:sldChg chg="modSp">
        <pc:chgData name="elio desnoulez" userId="S::elio.desnoulez@epitech.eu::0bfb2321-324d-4808-91c0-1c482fb667e4" providerId="AD" clId="Web-{CB81D6C7-AF2C-C712-EE93-124E29C742ED}" dt="2019-10-12T16:59:30.318" v="61" actId="20577"/>
        <pc:sldMkLst>
          <pc:docMk/>
          <pc:sldMk cId="553726541" sldId="256"/>
        </pc:sldMkLst>
        <pc:spChg chg="mod">
          <ac:chgData name="elio desnoulez" userId="S::elio.desnoulez@epitech.eu::0bfb2321-324d-4808-91c0-1c482fb667e4" providerId="AD" clId="Web-{CB81D6C7-AF2C-C712-EE93-124E29C742ED}" dt="2019-10-12T16:59:13.927" v="44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6:59:30.318" v="61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modSp new">
        <pc:chgData name="elio desnoulez" userId="S::elio.desnoulez@epitech.eu::0bfb2321-324d-4808-91c0-1c482fb667e4" providerId="AD" clId="Web-{CB81D6C7-AF2C-C712-EE93-124E29C742ED}" dt="2019-10-12T17:01:14.380" v="94" actId="20577"/>
        <pc:sldMkLst>
          <pc:docMk/>
          <pc:sldMk cId="4055178602" sldId="257"/>
        </pc:sldMkLst>
        <pc:spChg chg="mod">
          <ac:chgData name="elio desnoulez" userId="S::elio.desnoulez@epitech.eu::0bfb2321-324d-4808-91c0-1c482fb667e4" providerId="AD" clId="Web-{CB81D6C7-AF2C-C712-EE93-124E29C742ED}" dt="2019-10-12T17:00:21.490" v="76" actId="20577"/>
          <ac:spMkLst>
            <pc:docMk/>
            <pc:sldMk cId="4055178602" sldId="257"/>
            <ac:spMk id="2" creationId="{66EB331E-97A6-4F07-8848-4DF634B80901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7:01:14.380" v="94" actId="20577"/>
          <ac:spMkLst>
            <pc:docMk/>
            <pc:sldMk cId="4055178602" sldId="257"/>
            <ac:spMk id="3" creationId="{8470C7AD-0D6A-4D8C-93BB-CCE312C5F083}"/>
          </ac:spMkLst>
        </pc:spChg>
      </pc:sldChg>
      <pc:sldChg chg="modSp new">
        <pc:chgData name="elio desnoulez" userId="S::elio.desnoulez@epitech.eu::0bfb2321-324d-4808-91c0-1c482fb667e4" providerId="AD" clId="Web-{CB81D6C7-AF2C-C712-EE93-124E29C742ED}" dt="2019-10-12T17:03:17.874" v="150" actId="20577"/>
        <pc:sldMkLst>
          <pc:docMk/>
          <pc:sldMk cId="918904757" sldId="258"/>
        </pc:sldMkLst>
        <pc:spChg chg="mod">
          <ac:chgData name="elio desnoulez" userId="S::elio.desnoulez@epitech.eu::0bfb2321-324d-4808-91c0-1c482fb667e4" providerId="AD" clId="Web-{CB81D6C7-AF2C-C712-EE93-124E29C742ED}" dt="2019-10-12T17:01:52.334" v="125" actId="20577"/>
          <ac:spMkLst>
            <pc:docMk/>
            <pc:sldMk cId="918904757" sldId="258"/>
            <ac:spMk id="2" creationId="{21CBE81E-1546-411E-8995-03A3E06639C0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7:03:17.874" v="150" actId="20577"/>
          <ac:spMkLst>
            <pc:docMk/>
            <pc:sldMk cId="918904757" sldId="258"/>
            <ac:spMk id="3" creationId="{76A8C153-61E2-4EB7-B754-25BFEFCF3A5E}"/>
          </ac:spMkLst>
        </pc:spChg>
      </pc:sldChg>
      <pc:sldChg chg="modSp new">
        <pc:chgData name="elio desnoulez" userId="S::elio.desnoulez@epitech.eu::0bfb2321-324d-4808-91c0-1c482fb667e4" providerId="AD" clId="Web-{CB81D6C7-AF2C-C712-EE93-124E29C742ED}" dt="2019-10-12T17:11:43.674" v="362" actId="20577"/>
        <pc:sldMkLst>
          <pc:docMk/>
          <pc:sldMk cId="3176393233" sldId="259"/>
        </pc:sldMkLst>
        <pc:spChg chg="mod">
          <ac:chgData name="elio desnoulez" userId="S::elio.desnoulez@epitech.eu::0bfb2321-324d-4808-91c0-1c482fb667e4" providerId="AD" clId="Web-{CB81D6C7-AF2C-C712-EE93-124E29C742ED}" dt="2019-10-12T17:04:19.703" v="162" actId="20577"/>
          <ac:spMkLst>
            <pc:docMk/>
            <pc:sldMk cId="3176393233" sldId="259"/>
            <ac:spMk id="2" creationId="{DACE737B-A8FD-4DDD-B22C-1A4FCCA130A1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7:11:43.674" v="362" actId="20577"/>
          <ac:spMkLst>
            <pc:docMk/>
            <pc:sldMk cId="3176393233" sldId="259"/>
            <ac:spMk id="3" creationId="{E312876A-408C-487E-84EB-1AF060B153B6}"/>
          </ac:spMkLst>
        </pc:spChg>
      </pc:sldChg>
      <pc:sldChg chg="addSp modSp new mod setBg">
        <pc:chgData name="elio desnoulez" userId="S::elio.desnoulez@epitech.eu::0bfb2321-324d-4808-91c0-1c482fb667e4" providerId="AD" clId="Web-{CB81D6C7-AF2C-C712-EE93-124E29C742ED}" dt="2019-10-12T17:27:31.658" v="660" actId="20577"/>
        <pc:sldMkLst>
          <pc:docMk/>
          <pc:sldMk cId="3565307535" sldId="260"/>
        </pc:sldMkLst>
        <pc:spChg chg="mod">
          <ac:chgData name="elio desnoulez" userId="S::elio.desnoulez@epitech.eu::0bfb2321-324d-4808-91c0-1c482fb667e4" providerId="AD" clId="Web-{CB81D6C7-AF2C-C712-EE93-124E29C742ED}" dt="2019-10-12T17:24:17.378" v="643"/>
          <ac:spMkLst>
            <pc:docMk/>
            <pc:sldMk cId="3565307535" sldId="260"/>
            <ac:spMk id="2" creationId="{B9D8239E-F10E-4C19-88C4-07CDEF4FFA51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7:27:31.658" v="660" actId="20577"/>
          <ac:spMkLst>
            <pc:docMk/>
            <pc:sldMk cId="3565307535" sldId="260"/>
            <ac:spMk id="3" creationId="{2F4B58D5-9402-47B6-987D-49E016F8CC65}"/>
          </ac:spMkLst>
        </pc:spChg>
        <pc:spChg chg="add">
          <ac:chgData name="elio desnoulez" userId="S::elio.desnoulez@epitech.eu::0bfb2321-324d-4808-91c0-1c482fb667e4" providerId="AD" clId="Web-{CB81D6C7-AF2C-C712-EE93-124E29C742ED}" dt="2019-10-12T17:24:17.378" v="643"/>
          <ac:spMkLst>
            <pc:docMk/>
            <pc:sldMk cId="3565307535" sldId="260"/>
            <ac:spMk id="9" creationId="{9B0F3308-12C4-4DD7-ABB4-D0DFAA3CF6DE}"/>
          </ac:spMkLst>
        </pc:spChg>
        <pc:spChg chg="add">
          <ac:chgData name="elio desnoulez" userId="S::elio.desnoulez@epitech.eu::0bfb2321-324d-4808-91c0-1c482fb667e4" providerId="AD" clId="Web-{CB81D6C7-AF2C-C712-EE93-124E29C742ED}" dt="2019-10-12T17:24:17.378" v="643"/>
          <ac:spMkLst>
            <pc:docMk/>
            <pc:sldMk cId="3565307535" sldId="260"/>
            <ac:spMk id="15" creationId="{73AFD74C-283C-45BD-885B-6E6635E4B3F1}"/>
          </ac:spMkLst>
        </pc:spChg>
        <pc:spChg chg="add">
          <ac:chgData name="elio desnoulez" userId="S::elio.desnoulez@epitech.eu::0bfb2321-324d-4808-91c0-1c482fb667e4" providerId="AD" clId="Web-{CB81D6C7-AF2C-C712-EE93-124E29C742ED}" dt="2019-10-12T17:24:17.378" v="643"/>
          <ac:spMkLst>
            <pc:docMk/>
            <pc:sldMk cId="3565307535" sldId="260"/>
            <ac:spMk id="17" creationId="{CE3DE725-FEB0-422F-BDBA-A29C95768A3F}"/>
          </ac:spMkLst>
        </pc:spChg>
        <pc:spChg chg="add">
          <ac:chgData name="elio desnoulez" userId="S::elio.desnoulez@epitech.eu::0bfb2321-324d-4808-91c0-1c482fb667e4" providerId="AD" clId="Web-{CB81D6C7-AF2C-C712-EE93-124E29C742ED}" dt="2019-10-12T17:24:17.378" v="643"/>
          <ac:spMkLst>
            <pc:docMk/>
            <pc:sldMk cId="3565307535" sldId="260"/>
            <ac:spMk id="19" creationId="{05058156-257B-4118-BA50-5869C8AF6AD7}"/>
          </ac:spMkLst>
        </pc:spChg>
        <pc:spChg chg="add">
          <ac:chgData name="elio desnoulez" userId="S::elio.desnoulez@epitech.eu::0bfb2321-324d-4808-91c0-1c482fb667e4" providerId="AD" clId="Web-{CB81D6C7-AF2C-C712-EE93-124E29C742ED}" dt="2019-10-12T17:24:17.378" v="643"/>
          <ac:spMkLst>
            <pc:docMk/>
            <pc:sldMk cId="3565307535" sldId="260"/>
            <ac:spMk id="21" creationId="{D23B4D99-FEA8-489A-8436-A2F113BE1B6E}"/>
          </ac:spMkLst>
        </pc:spChg>
        <pc:picChg chg="add mod">
          <ac:chgData name="elio desnoulez" userId="S::elio.desnoulez@epitech.eu::0bfb2321-324d-4808-91c0-1c482fb667e4" providerId="AD" clId="Web-{CB81D6C7-AF2C-C712-EE93-124E29C742ED}" dt="2019-10-12T17:26:46.612" v="644" actId="14100"/>
          <ac:picMkLst>
            <pc:docMk/>
            <pc:sldMk cId="3565307535" sldId="260"/>
            <ac:picMk id="4" creationId="{FC8D9007-4260-4310-A26C-7560450DD5E3}"/>
          </ac:picMkLst>
        </pc:picChg>
        <pc:picChg chg="add">
          <ac:chgData name="elio desnoulez" userId="S::elio.desnoulez@epitech.eu::0bfb2321-324d-4808-91c0-1c482fb667e4" providerId="AD" clId="Web-{CB81D6C7-AF2C-C712-EE93-124E29C742ED}" dt="2019-10-12T17:24:17.378" v="643"/>
          <ac:picMkLst>
            <pc:docMk/>
            <pc:sldMk cId="3565307535" sldId="260"/>
            <ac:picMk id="11" creationId="{6A24046D-AAB6-4470-AC22-6448D576E5B5}"/>
          </ac:picMkLst>
        </pc:picChg>
        <pc:picChg chg="add">
          <ac:chgData name="elio desnoulez" userId="S::elio.desnoulez@epitech.eu::0bfb2321-324d-4808-91c0-1c482fb667e4" providerId="AD" clId="Web-{CB81D6C7-AF2C-C712-EE93-124E29C742ED}" dt="2019-10-12T17:24:17.378" v="643"/>
          <ac:picMkLst>
            <pc:docMk/>
            <pc:sldMk cId="3565307535" sldId="260"/>
            <ac:picMk id="13" creationId="{211A0A85-392D-49DA-B9EC-82262B3B9614}"/>
          </ac:picMkLst>
        </pc:picChg>
      </pc:sldChg>
      <pc:sldChg chg="modSp new ord">
        <pc:chgData name="elio desnoulez" userId="S::elio.desnoulez@epitech.eu::0bfb2321-324d-4808-91c0-1c482fb667e4" providerId="AD" clId="Web-{CB81D6C7-AF2C-C712-EE93-124E29C742ED}" dt="2019-10-12T17:27:58.674" v="663"/>
        <pc:sldMkLst>
          <pc:docMk/>
          <pc:sldMk cId="3688103445" sldId="261"/>
        </pc:sldMkLst>
        <pc:spChg chg="mod">
          <ac:chgData name="elio desnoulez" userId="S::elio.desnoulez@epitech.eu::0bfb2321-324d-4808-91c0-1c482fb667e4" providerId="AD" clId="Web-{CB81D6C7-AF2C-C712-EE93-124E29C742ED}" dt="2019-10-12T17:16:44.862" v="520" actId="20577"/>
          <ac:spMkLst>
            <pc:docMk/>
            <pc:sldMk cId="3688103445" sldId="261"/>
            <ac:spMk id="2" creationId="{A28BB149-9611-4B09-B43F-B97A0E1F3E35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7:22:56.847" v="637" actId="20577"/>
          <ac:spMkLst>
            <pc:docMk/>
            <pc:sldMk cId="3688103445" sldId="261"/>
            <ac:spMk id="3" creationId="{B3579EDB-0F5B-47CC-BF85-689BAE1C892A}"/>
          </ac:spMkLst>
        </pc:spChg>
      </pc:sldChg>
      <pc:sldChg chg="modSp add replId">
        <pc:chgData name="elio desnoulez" userId="S::elio.desnoulez@epitech.eu::0bfb2321-324d-4808-91c0-1c482fb667e4" providerId="AD" clId="Web-{CB81D6C7-AF2C-C712-EE93-124E29C742ED}" dt="2019-10-12T17:34:54.443" v="793" actId="20577"/>
        <pc:sldMkLst>
          <pc:docMk/>
          <pc:sldMk cId="248341879" sldId="262"/>
        </pc:sldMkLst>
        <pc:spChg chg="mod">
          <ac:chgData name="elio desnoulez" userId="S::elio.desnoulez@epitech.eu::0bfb2321-324d-4808-91c0-1c482fb667e4" providerId="AD" clId="Web-{CB81D6C7-AF2C-C712-EE93-124E29C742ED}" dt="2019-10-12T17:34:41.052" v="785" actId="20577"/>
          <ac:spMkLst>
            <pc:docMk/>
            <pc:sldMk cId="248341879" sldId="262"/>
            <ac:spMk id="2" creationId="{B9D8239E-F10E-4C19-88C4-07CDEF4FFA51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7:34:54.443" v="793" actId="20577"/>
          <ac:spMkLst>
            <pc:docMk/>
            <pc:sldMk cId="248341879" sldId="262"/>
            <ac:spMk id="3" creationId="{2F4B58D5-9402-47B6-987D-49E016F8CC65}"/>
          </ac:spMkLst>
        </pc:spChg>
        <pc:picChg chg="mod">
          <ac:chgData name="elio desnoulez" userId="S::elio.desnoulez@epitech.eu::0bfb2321-324d-4808-91c0-1c482fb667e4" providerId="AD" clId="Web-{CB81D6C7-AF2C-C712-EE93-124E29C742ED}" dt="2019-10-12T17:31:43.497" v="720" actId="14100"/>
          <ac:picMkLst>
            <pc:docMk/>
            <pc:sldMk cId="248341879" sldId="262"/>
            <ac:picMk id="4" creationId="{FC8D9007-4260-4310-A26C-7560450DD5E3}"/>
          </ac:picMkLst>
        </pc:picChg>
      </pc:sldChg>
      <pc:sldChg chg="modSp add replId">
        <pc:chgData name="elio desnoulez" userId="S::elio.desnoulez@epitech.eu::0bfb2321-324d-4808-91c0-1c482fb667e4" providerId="AD" clId="Web-{CB81D6C7-AF2C-C712-EE93-124E29C742ED}" dt="2019-10-12T17:42:28.696" v="875" actId="14100"/>
        <pc:sldMkLst>
          <pc:docMk/>
          <pc:sldMk cId="893750283" sldId="263"/>
        </pc:sldMkLst>
        <pc:spChg chg="mod">
          <ac:chgData name="elio desnoulez" userId="S::elio.desnoulez@epitech.eu::0bfb2321-324d-4808-91c0-1c482fb667e4" providerId="AD" clId="Web-{CB81D6C7-AF2C-C712-EE93-124E29C742ED}" dt="2019-10-12T17:37:42.505" v="811" actId="20577"/>
          <ac:spMkLst>
            <pc:docMk/>
            <pc:sldMk cId="893750283" sldId="263"/>
            <ac:spMk id="2" creationId="{B9D8239E-F10E-4C19-88C4-07CDEF4FFA51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7:39:09.848" v="870" actId="20577"/>
          <ac:spMkLst>
            <pc:docMk/>
            <pc:sldMk cId="893750283" sldId="263"/>
            <ac:spMk id="3" creationId="{2F4B58D5-9402-47B6-987D-49E016F8CC65}"/>
          </ac:spMkLst>
        </pc:spChg>
        <pc:picChg chg="mod">
          <ac:chgData name="elio desnoulez" userId="S::elio.desnoulez@epitech.eu::0bfb2321-324d-4808-91c0-1c482fb667e4" providerId="AD" clId="Web-{CB81D6C7-AF2C-C712-EE93-124E29C742ED}" dt="2019-10-12T17:42:28.696" v="875" actId="14100"/>
          <ac:picMkLst>
            <pc:docMk/>
            <pc:sldMk cId="893750283" sldId="263"/>
            <ac:picMk id="4" creationId="{FC8D9007-4260-4310-A26C-7560450DD5E3}"/>
          </ac:picMkLst>
        </pc:picChg>
      </pc:sldChg>
      <pc:sldChg chg="modSp add del replId">
        <pc:chgData name="elio desnoulez" userId="S::elio.desnoulez@epitech.eu::0bfb2321-324d-4808-91c0-1c482fb667e4" providerId="AD" clId="Web-{CB81D6C7-AF2C-C712-EE93-124E29C742ED}" dt="2019-10-12T17:45:08.050" v="898"/>
        <pc:sldMkLst>
          <pc:docMk/>
          <pc:sldMk cId="3155682603" sldId="264"/>
        </pc:sldMkLst>
        <pc:spChg chg="mod">
          <ac:chgData name="elio desnoulez" userId="S::elio.desnoulez@epitech.eu::0bfb2321-324d-4808-91c0-1c482fb667e4" providerId="AD" clId="Web-{CB81D6C7-AF2C-C712-EE93-124E29C742ED}" dt="2019-10-12T17:43:29.702" v="881" actId="20577"/>
          <ac:spMkLst>
            <pc:docMk/>
            <pc:sldMk cId="3155682603" sldId="264"/>
            <ac:spMk id="2" creationId="{B9D8239E-F10E-4C19-88C4-07CDEF4FFA51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7:43:33.592" v="885" actId="20577"/>
          <ac:spMkLst>
            <pc:docMk/>
            <pc:sldMk cId="3155682603" sldId="264"/>
            <ac:spMk id="3" creationId="{2F4B58D5-9402-47B6-987D-49E016F8CC65}"/>
          </ac:spMkLst>
        </pc:spChg>
      </pc:sldChg>
      <pc:sldChg chg="addSp delSp modSp new">
        <pc:chgData name="elio desnoulez" userId="S::elio.desnoulez@epitech.eu::0bfb2321-324d-4808-91c0-1c482fb667e4" providerId="AD" clId="Web-{CB81D6C7-AF2C-C712-EE93-124E29C742ED}" dt="2019-10-12T17:46:10.597" v="904" actId="1076"/>
        <pc:sldMkLst>
          <pc:docMk/>
          <pc:sldMk cId="2656900855" sldId="265"/>
        </pc:sldMkLst>
        <pc:spChg chg="mod">
          <ac:chgData name="elio desnoulez" userId="S::elio.desnoulez@epitech.eu::0bfb2321-324d-4808-91c0-1c482fb667e4" providerId="AD" clId="Web-{CB81D6C7-AF2C-C712-EE93-124E29C742ED}" dt="2019-10-12T17:44:26.029" v="897" actId="20577"/>
          <ac:spMkLst>
            <pc:docMk/>
            <pc:sldMk cId="2656900855" sldId="265"/>
            <ac:spMk id="2" creationId="{393F764B-D414-4035-ACCC-BE16DAFD1950}"/>
          </ac:spMkLst>
        </pc:spChg>
        <pc:spChg chg="del">
          <ac:chgData name="elio desnoulez" userId="S::elio.desnoulez@epitech.eu::0bfb2321-324d-4808-91c0-1c482fb667e4" providerId="AD" clId="Web-{CB81D6C7-AF2C-C712-EE93-124E29C742ED}" dt="2019-10-12T17:45:11.769" v="899"/>
          <ac:spMkLst>
            <pc:docMk/>
            <pc:sldMk cId="2656900855" sldId="265"/>
            <ac:spMk id="3" creationId="{E3A28A7A-E92B-454F-9508-2E364A8F87C6}"/>
          </ac:spMkLst>
        </pc:spChg>
        <pc:picChg chg="add mod ord">
          <ac:chgData name="elio desnoulez" userId="S::elio.desnoulez@epitech.eu::0bfb2321-324d-4808-91c0-1c482fb667e4" providerId="AD" clId="Web-{CB81D6C7-AF2C-C712-EE93-124E29C742ED}" dt="2019-10-12T17:46:04.097" v="903" actId="1076"/>
          <ac:picMkLst>
            <pc:docMk/>
            <pc:sldMk cId="2656900855" sldId="265"/>
            <ac:picMk id="4" creationId="{C83EFF70-89F7-44A9-9A1C-B4E6CC1E9CD0}"/>
          </ac:picMkLst>
        </pc:picChg>
        <pc:picChg chg="add mod">
          <ac:chgData name="elio desnoulez" userId="S::elio.desnoulez@epitech.eu::0bfb2321-324d-4808-91c0-1c482fb667e4" providerId="AD" clId="Web-{CB81D6C7-AF2C-C712-EE93-124E29C742ED}" dt="2019-10-12T17:46:10.597" v="904" actId="1076"/>
          <ac:picMkLst>
            <pc:docMk/>
            <pc:sldMk cId="2656900855" sldId="265"/>
            <ac:picMk id="6" creationId="{9607D891-2571-4A80-BBB9-AEA1B49DB86E}"/>
          </ac:picMkLst>
        </pc:picChg>
      </pc:sldChg>
      <pc:sldChg chg="modSp new">
        <pc:chgData name="elio desnoulez" userId="S::elio.desnoulez@epitech.eu::0bfb2321-324d-4808-91c0-1c482fb667e4" providerId="AD" clId="Web-{CB81D6C7-AF2C-C712-EE93-124E29C742ED}" dt="2019-10-12T18:02:51.502" v="1217" actId="20577"/>
        <pc:sldMkLst>
          <pc:docMk/>
          <pc:sldMk cId="609133394" sldId="266"/>
        </pc:sldMkLst>
        <pc:spChg chg="mod">
          <ac:chgData name="elio desnoulez" userId="S::elio.desnoulez@epitech.eu::0bfb2321-324d-4808-91c0-1c482fb667e4" providerId="AD" clId="Web-{CB81D6C7-AF2C-C712-EE93-124E29C742ED}" dt="2019-10-12T17:49:04.395" v="914" actId="20577"/>
          <ac:spMkLst>
            <pc:docMk/>
            <pc:sldMk cId="609133394" sldId="266"/>
            <ac:spMk id="2" creationId="{2BECD33D-D05F-4B3D-866D-CFF91ACAC144}"/>
          </ac:spMkLst>
        </pc:spChg>
        <pc:spChg chg="mod">
          <ac:chgData name="elio desnoulez" userId="S::elio.desnoulez@epitech.eu::0bfb2321-324d-4808-91c0-1c482fb667e4" providerId="AD" clId="Web-{CB81D6C7-AF2C-C712-EE93-124E29C742ED}" dt="2019-10-12T18:02:51.502" v="1217" actId="20577"/>
          <ac:spMkLst>
            <pc:docMk/>
            <pc:sldMk cId="609133394" sldId="266"/>
            <ac:spMk id="3" creationId="{D7AE7320-A564-4B99-B71C-B94F70F4AC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12.10.2019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cs typeface="Arial"/>
              </a:rPr>
              <a:t>NLP</a:t>
            </a:r>
            <a:br>
              <a:rPr lang="tr-TR" dirty="0">
                <a:cs typeface="Arial"/>
              </a:rPr>
            </a:br>
            <a:r>
              <a:rPr lang="tr-TR" dirty="0">
                <a:ea typeface="+mj-lt"/>
                <a:cs typeface="+mj-lt"/>
              </a:rPr>
              <a:t>Assignment1</a:t>
            </a:r>
            <a:br>
              <a:rPr lang="tr-TR" dirty="0">
                <a:ea typeface="+mj-lt"/>
                <a:cs typeface="+mj-lt"/>
              </a:rPr>
            </a:br>
            <a:r>
              <a:rPr lang="tr-TR" dirty="0" err="1">
                <a:ea typeface="+mj-lt"/>
                <a:cs typeface="+mj-lt"/>
              </a:rPr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>
                <a:cs typeface="Arial"/>
              </a:rPr>
              <a:t>Elio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Desnoulez</a:t>
            </a:r>
            <a:r>
              <a:rPr lang="tr-TR" dirty="0">
                <a:cs typeface="Arial"/>
              </a:rPr>
              <a:t> (19129131)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CD33D-D05F-4B3D-866D-CFF91ACA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Encountered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problems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E7320-A564-4B99-B71C-B94F70F4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4170" indent="-344170"/>
            <a:r>
              <a:rPr lang="fr-FR" dirty="0">
                <a:cs typeface="Arial"/>
              </a:rPr>
              <a:t>I </a:t>
            </a:r>
            <a:r>
              <a:rPr lang="fr-FR" dirty="0" err="1">
                <a:cs typeface="Arial"/>
              </a:rPr>
              <a:t>don't</a:t>
            </a:r>
            <a:r>
              <a:rPr lang="fr-FR" dirty="0">
                <a:cs typeface="Arial"/>
              </a:rPr>
              <a:t> know </a:t>
            </a:r>
            <a:r>
              <a:rPr lang="fr-FR" dirty="0" err="1">
                <a:cs typeface="Arial"/>
              </a:rPr>
              <a:t>well</a:t>
            </a:r>
            <a:r>
              <a:rPr lang="fr-FR" dirty="0">
                <a:cs typeface="Arial"/>
              </a:rPr>
              <a:t> Python </a:t>
            </a:r>
            <a:r>
              <a:rPr lang="fr-FR" dirty="0" err="1">
                <a:cs typeface="Arial"/>
              </a:rPr>
              <a:t>yet</a:t>
            </a:r>
            <a:r>
              <a:rPr lang="fr-FR" dirty="0">
                <a:cs typeface="Arial"/>
              </a:rPr>
              <a:t> (I code </a:t>
            </a:r>
            <a:r>
              <a:rPr lang="fr-FR" dirty="0" err="1">
                <a:cs typeface="Arial"/>
              </a:rPr>
              <a:t>usually</a:t>
            </a:r>
            <a:r>
              <a:rPr lang="fr-FR" dirty="0">
                <a:cs typeface="Arial"/>
              </a:rPr>
              <a:t> in Bash, Web, JavaScript, C, C++, Java).</a:t>
            </a:r>
          </a:p>
          <a:p>
            <a:pPr marL="344170" indent="-344170"/>
            <a:r>
              <a:rPr lang="fr-FR" dirty="0">
                <a:cs typeface="Arial"/>
              </a:rPr>
              <a:t>Not </a:t>
            </a:r>
            <a:r>
              <a:rPr lang="fr-FR" dirty="0" err="1">
                <a:cs typeface="Arial"/>
              </a:rPr>
              <a:t>much</a:t>
            </a:r>
            <a:r>
              <a:rPr lang="fr-FR" dirty="0">
                <a:cs typeface="Arial"/>
              </a:rPr>
              <a:t> time to do the assignement as I </a:t>
            </a:r>
            <a:r>
              <a:rPr lang="fr-FR" dirty="0" err="1">
                <a:cs typeface="Arial"/>
              </a:rPr>
              <a:t>got</a:t>
            </a:r>
            <a:r>
              <a:rPr lang="fr-FR" dirty="0">
                <a:cs typeface="Arial"/>
              </a:rPr>
              <a:t> Distributed </a:t>
            </a:r>
            <a:r>
              <a:rPr lang="fr-FR" dirty="0" err="1">
                <a:cs typeface="Arial"/>
              </a:rPr>
              <a:t>Computing</a:t>
            </a:r>
            <a:r>
              <a:rPr lang="fr-FR" dirty="0">
                <a:cs typeface="Arial"/>
              </a:rPr>
              <a:t> courses/</a:t>
            </a:r>
            <a:r>
              <a:rPr lang="fr-FR" dirty="0" err="1">
                <a:cs typeface="Arial"/>
              </a:rPr>
              <a:t>project</a:t>
            </a:r>
            <a:r>
              <a:rPr lang="fr-FR" dirty="0">
                <a:cs typeface="Arial"/>
              </a:rPr>
              <a:t> in the </a:t>
            </a:r>
            <a:r>
              <a:rPr lang="fr-FR" dirty="0" err="1">
                <a:cs typeface="Arial"/>
              </a:rPr>
              <a:t>same</a:t>
            </a:r>
            <a:r>
              <a:rPr lang="fr-FR" dirty="0">
                <a:cs typeface="Arial"/>
              </a:rPr>
              <a:t> time.</a:t>
            </a:r>
          </a:p>
          <a:p>
            <a:pPr marL="344170" indent="-344170"/>
            <a:r>
              <a:rPr lang="fr-FR" dirty="0">
                <a:cs typeface="Arial"/>
              </a:rPr>
              <a:t>Running the program </a:t>
            </a:r>
            <a:r>
              <a:rPr lang="fr-FR" dirty="0" err="1">
                <a:cs typeface="Arial"/>
              </a:rPr>
              <a:t>takes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so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much</a:t>
            </a:r>
            <a:r>
              <a:rPr lang="fr-FR" dirty="0">
                <a:cs typeface="Arial"/>
              </a:rPr>
              <a:t> time :</a:t>
            </a:r>
          </a:p>
          <a:p>
            <a:pPr marL="795020" lvl="1" indent="-337820"/>
            <a:r>
              <a:rPr lang="fr-FR" dirty="0">
                <a:ea typeface="+mn-lt"/>
                <a:cs typeface="+mn-lt"/>
              </a:rPr>
              <a:t>i7-4600U CPU @ 2.10GHz</a:t>
            </a:r>
            <a:endParaRPr lang="en-US" dirty="0">
              <a:ea typeface="+mn-lt"/>
              <a:cs typeface="+mn-lt"/>
            </a:endParaRPr>
          </a:p>
          <a:p>
            <a:pPr marL="1258570" lvl="2" indent="-344170"/>
            <a:r>
              <a:rPr lang="fr-FR" sz="1800" dirty="0">
                <a:ea typeface="+mn-lt"/>
                <a:cs typeface="+mn-lt"/>
              </a:rPr>
              <a:t>1227.74s user 58.21s system 99% </a:t>
            </a:r>
            <a:r>
              <a:rPr lang="fr-FR" sz="1800" err="1">
                <a:ea typeface="+mn-lt"/>
                <a:cs typeface="+mn-lt"/>
              </a:rPr>
              <a:t>cpu</a:t>
            </a:r>
            <a:r>
              <a:rPr lang="fr-FR" sz="1800" dirty="0">
                <a:ea typeface="+mn-lt"/>
                <a:cs typeface="+mn-lt"/>
              </a:rPr>
              <a:t> 21:35.73 total -&gt; 22 minutes in local</a:t>
            </a:r>
            <a:endParaRPr lang="en-US" sz="1800">
              <a:ea typeface="+mn-lt"/>
              <a:cs typeface="+mn-lt"/>
            </a:endParaRPr>
          </a:p>
          <a:p>
            <a:pPr marL="795020" lvl="1" indent="-337820"/>
            <a:r>
              <a:rPr lang="fr-FR" dirty="0">
                <a:ea typeface="+mn-lt"/>
                <a:cs typeface="+mn-lt"/>
              </a:rPr>
              <a:t>Xeon(R) CPU E3-1245 V2 @ 3.40GHz</a:t>
            </a:r>
          </a:p>
          <a:p>
            <a:pPr marL="1258570" indent="-344170">
              <a:spcBef>
                <a:spcPts val="500"/>
              </a:spcBef>
            </a:pPr>
            <a:r>
              <a:rPr lang="fr-FR" dirty="0">
                <a:ea typeface="+mn-lt"/>
                <a:cs typeface="+mn-lt"/>
              </a:rPr>
              <a:t>Real 16m56.822s user 16m56.022s </a:t>
            </a:r>
            <a:r>
              <a:rPr lang="fr-FR" dirty="0" err="1">
                <a:ea typeface="+mn-lt"/>
                <a:cs typeface="+mn-lt"/>
              </a:rPr>
              <a:t>sys</a:t>
            </a:r>
            <a:r>
              <a:rPr lang="fr-FR" dirty="0">
                <a:ea typeface="+mn-lt"/>
                <a:cs typeface="+mn-lt"/>
              </a:rPr>
              <a:t> 0m1.056s -&gt; 17 minutes on server</a:t>
            </a:r>
            <a:endParaRPr lang="en-US" dirty="0">
              <a:ea typeface="+mn-lt"/>
              <a:cs typeface="+mn-lt"/>
            </a:endParaRPr>
          </a:p>
          <a:p>
            <a:pPr marL="1258570" indent="-344170">
              <a:spcBef>
                <a:spcPts val="500"/>
              </a:spcBef>
            </a:pPr>
            <a:endParaRPr lang="fr-FR" dirty="0">
              <a:ea typeface="+mn-lt"/>
              <a:cs typeface="+mn-lt"/>
            </a:endParaRPr>
          </a:p>
          <a:p>
            <a:pPr marL="344170" indent="-344170"/>
            <a:r>
              <a:rPr lang="fr-FR" dirty="0" err="1">
                <a:ea typeface="+mn-lt"/>
                <a:cs typeface="+mn-lt"/>
              </a:rPr>
              <a:t>Maybe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Jupyter</a:t>
            </a:r>
            <a:r>
              <a:rPr lang="fr-FR" dirty="0">
                <a:ea typeface="+mn-lt"/>
                <a:cs typeface="+mn-lt"/>
              </a:rPr>
              <a:t> I </a:t>
            </a:r>
            <a:r>
              <a:rPr lang="fr-FR" dirty="0" err="1">
                <a:ea typeface="+mn-lt"/>
                <a:cs typeface="+mn-lt"/>
              </a:rPr>
              <a:t>could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win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some</a:t>
            </a:r>
            <a:r>
              <a:rPr lang="fr-FR" dirty="0">
                <a:ea typeface="+mn-lt"/>
                <a:cs typeface="+mn-lt"/>
              </a:rPr>
              <a:t> time if I </a:t>
            </a:r>
            <a:r>
              <a:rPr lang="fr-FR" dirty="0" err="1">
                <a:ea typeface="+mn-lt"/>
                <a:cs typeface="+mn-lt"/>
              </a:rPr>
              <a:t>understood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correctly</a:t>
            </a:r>
            <a:r>
              <a:rPr lang="fr-FR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13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B331E-97A6-4F07-8848-4DF634B8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"/>
              </a:rPr>
              <a:t>Assignement Goals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70C7AD-0D6A-4D8C-93BB-CCE312C5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fr-FR" dirty="0" err="1">
                <a:ea typeface="+mn-lt"/>
                <a:cs typeface="+mn-lt"/>
              </a:rPr>
              <a:t>Learn</a:t>
            </a:r>
            <a:r>
              <a:rPr lang="fr-FR" dirty="0">
                <a:ea typeface="+mn-lt"/>
                <a:cs typeface="+mn-lt"/>
              </a:rPr>
              <a:t> how to </a:t>
            </a:r>
            <a:r>
              <a:rPr lang="fr-FR" dirty="0" err="1">
                <a:ea typeface="+mn-lt"/>
                <a:cs typeface="+mn-lt"/>
              </a:rPr>
              <a:t>predict</a:t>
            </a:r>
            <a:r>
              <a:rPr lang="fr-FR" dirty="0">
                <a:ea typeface="+mn-lt"/>
                <a:cs typeface="+mn-lt"/>
              </a:rPr>
              <a:t> tags for </a:t>
            </a:r>
            <a:r>
              <a:rPr lang="fr-FR" dirty="0" err="1">
                <a:ea typeface="+mn-lt"/>
                <a:cs typeface="+mn-lt"/>
              </a:rPr>
              <a:t>posts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StackOverflow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344170" indent="-344170"/>
            <a:r>
              <a:rPr lang="fr-FR" dirty="0">
                <a:ea typeface="+mn-lt"/>
                <a:cs typeface="+mn-lt"/>
              </a:rPr>
              <a:t>Use </a:t>
            </a:r>
            <a:r>
              <a:rPr lang="fr-FR" dirty="0" err="1">
                <a:ea typeface="+mn-lt"/>
                <a:cs typeface="+mn-lt"/>
              </a:rPr>
              <a:t>multilabel</a:t>
            </a:r>
            <a:r>
              <a:rPr lang="fr-FR" dirty="0">
                <a:ea typeface="+mn-lt"/>
                <a:cs typeface="+mn-lt"/>
              </a:rPr>
              <a:t> classification </a:t>
            </a:r>
            <a:r>
              <a:rPr lang="fr-FR" dirty="0" err="1">
                <a:ea typeface="+mn-lt"/>
                <a:cs typeface="+mn-lt"/>
              </a:rPr>
              <a:t>approach</a:t>
            </a:r>
            <a:r>
              <a:rPr lang="fr-FR" dirty="0">
                <a:ea typeface="+mn-lt"/>
                <a:cs typeface="+mn-lt"/>
              </a:rPr>
              <a:t>. </a:t>
            </a:r>
            <a:endParaRPr lang="fr-FR">
              <a:cs typeface="Arial"/>
            </a:endParaRPr>
          </a:p>
          <a:p>
            <a:pPr marL="344170" indent="-344170"/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17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BE81E-1546-411E-8995-03A3E066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Libraries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Used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8C153-61E2-4EB7-B754-25BFEFCF3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fr-FR" dirty="0" err="1">
                <a:ea typeface="+mn-lt"/>
                <a:cs typeface="+mn-lt"/>
              </a:rPr>
              <a:t>Numpy</a:t>
            </a:r>
            <a:r>
              <a:rPr lang="fr-FR" dirty="0">
                <a:ea typeface="+mn-lt"/>
                <a:cs typeface="+mn-lt"/>
              </a:rPr>
              <a:t> — a package for </a:t>
            </a:r>
            <a:r>
              <a:rPr lang="fr-FR" dirty="0" err="1">
                <a:ea typeface="+mn-lt"/>
                <a:cs typeface="+mn-lt"/>
              </a:rPr>
              <a:t>scientific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computing</a:t>
            </a:r>
            <a:r>
              <a:rPr lang="fr-FR" dirty="0">
                <a:ea typeface="+mn-lt"/>
                <a:cs typeface="+mn-lt"/>
              </a:rPr>
              <a:t>. </a:t>
            </a:r>
            <a:endParaRPr lang="fr-FR" dirty="0">
              <a:cs typeface="Arial"/>
            </a:endParaRPr>
          </a:p>
          <a:p>
            <a:pPr marL="344170" indent="-344170"/>
            <a:r>
              <a:rPr lang="fr-FR" dirty="0">
                <a:ea typeface="+mn-lt"/>
                <a:cs typeface="+mn-lt"/>
              </a:rPr>
              <a:t>Pandas — a </a:t>
            </a:r>
            <a:r>
              <a:rPr lang="fr-FR" dirty="0" err="1">
                <a:ea typeface="+mn-lt"/>
                <a:cs typeface="+mn-lt"/>
              </a:rPr>
              <a:t>library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providing</a:t>
            </a:r>
            <a:r>
              <a:rPr lang="fr-FR" dirty="0">
                <a:ea typeface="+mn-lt"/>
                <a:cs typeface="+mn-lt"/>
              </a:rPr>
              <a:t> high-performance, </a:t>
            </a:r>
            <a:r>
              <a:rPr lang="fr-FR" dirty="0" err="1">
                <a:ea typeface="+mn-lt"/>
                <a:cs typeface="+mn-lt"/>
              </a:rPr>
              <a:t>easy</a:t>
            </a:r>
            <a:r>
              <a:rPr lang="fr-FR" dirty="0">
                <a:ea typeface="+mn-lt"/>
                <a:cs typeface="+mn-lt"/>
              </a:rPr>
              <a:t>-to-use data structures and data </a:t>
            </a:r>
            <a:r>
              <a:rPr lang="fr-FR" dirty="0" err="1">
                <a:ea typeface="+mn-lt"/>
                <a:cs typeface="+mn-lt"/>
              </a:rPr>
              <a:t>analysis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tools</a:t>
            </a:r>
            <a:r>
              <a:rPr lang="fr-FR" dirty="0">
                <a:ea typeface="+mn-lt"/>
                <a:cs typeface="+mn-lt"/>
              </a:rPr>
              <a:t> for the Python </a:t>
            </a:r>
            <a:endParaRPr lang="fr-FR"/>
          </a:p>
          <a:p>
            <a:pPr marL="344170" indent="-344170"/>
            <a:r>
              <a:rPr lang="fr-FR" dirty="0" err="1">
                <a:ea typeface="+mn-lt"/>
                <a:cs typeface="+mn-lt"/>
              </a:rPr>
              <a:t>scikit-learn</a:t>
            </a:r>
            <a:r>
              <a:rPr lang="fr-FR" dirty="0">
                <a:ea typeface="+mn-lt"/>
                <a:cs typeface="+mn-lt"/>
              </a:rPr>
              <a:t> — a </a:t>
            </a:r>
            <a:r>
              <a:rPr lang="fr-FR" dirty="0" err="1">
                <a:ea typeface="+mn-lt"/>
                <a:cs typeface="+mn-lt"/>
              </a:rPr>
              <a:t>tool</a:t>
            </a:r>
            <a:r>
              <a:rPr lang="fr-FR" dirty="0">
                <a:ea typeface="+mn-lt"/>
                <a:cs typeface="+mn-lt"/>
              </a:rPr>
              <a:t> for data </a:t>
            </a:r>
            <a:r>
              <a:rPr lang="fr-FR" dirty="0" err="1">
                <a:ea typeface="+mn-lt"/>
                <a:cs typeface="+mn-lt"/>
              </a:rPr>
              <a:t>mining</a:t>
            </a:r>
            <a:r>
              <a:rPr lang="fr-FR" dirty="0">
                <a:ea typeface="+mn-lt"/>
                <a:cs typeface="+mn-lt"/>
              </a:rPr>
              <a:t> and data </a:t>
            </a:r>
            <a:r>
              <a:rPr lang="fr-FR" dirty="0" err="1">
                <a:ea typeface="+mn-lt"/>
                <a:cs typeface="+mn-lt"/>
              </a:rPr>
              <a:t>analysis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344170" indent="-344170"/>
            <a:r>
              <a:rPr lang="fr-FR" dirty="0">
                <a:ea typeface="+mn-lt"/>
                <a:cs typeface="+mn-lt"/>
              </a:rPr>
              <a:t>NLTK — a platform to </a:t>
            </a:r>
            <a:r>
              <a:rPr lang="fr-FR" dirty="0" err="1">
                <a:ea typeface="+mn-lt"/>
                <a:cs typeface="+mn-lt"/>
              </a:rPr>
              <a:t>work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natural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language</a:t>
            </a:r>
            <a:r>
              <a:rPr lang="fr-FR" dirty="0">
                <a:ea typeface="+mn-lt"/>
                <a:cs typeface="+mn-lt"/>
              </a:rPr>
              <a:t>. 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9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E737B-A8FD-4DDD-B22C-1A4FCCA1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Text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preprocessing</a:t>
            </a:r>
            <a:endParaRPr lang="fr-FR" dirty="0">
              <a:cs typeface="Arial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2876A-408C-487E-84EB-1AF060B1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fr-FR" dirty="0">
                <a:ea typeface="+mn-lt"/>
                <a:cs typeface="+mn-lt"/>
              </a:rPr>
              <a:t>First </a:t>
            </a:r>
            <a:r>
              <a:rPr lang="fr-FR" dirty="0" err="1">
                <a:ea typeface="+mn-lt"/>
                <a:cs typeface="+mn-lt"/>
              </a:rPr>
              <a:t>step</a:t>
            </a:r>
            <a:r>
              <a:rPr lang="fr-FR" dirty="0">
                <a:ea typeface="+mn-lt"/>
                <a:cs typeface="+mn-lt"/>
              </a:rPr>
              <a:t> : </a:t>
            </a:r>
            <a:r>
              <a:rPr lang="fr-FR" dirty="0" err="1">
                <a:ea typeface="+mn-lt"/>
                <a:cs typeface="+mn-lt"/>
              </a:rPr>
              <a:t>TextPrepare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 dirty="0">
              <a:cs typeface="Arial"/>
            </a:endParaRPr>
          </a:p>
          <a:p>
            <a:pPr marL="795020" lvl="1" indent="-337820"/>
            <a:r>
              <a:rPr lang="fr-FR" dirty="0" err="1">
                <a:cs typeface="Arial"/>
              </a:rPr>
              <a:t>We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needed</a:t>
            </a:r>
            <a:r>
              <a:rPr lang="fr-FR" dirty="0">
                <a:cs typeface="Arial"/>
              </a:rPr>
              <a:t> to </a:t>
            </a:r>
            <a:r>
              <a:rPr lang="fr-FR" dirty="0" err="1">
                <a:cs typeface="Arial"/>
              </a:rPr>
              <a:t>lowercase</a:t>
            </a:r>
            <a:r>
              <a:rPr lang="fr-FR" dirty="0">
                <a:cs typeface="Arial"/>
              </a:rPr>
              <a:t> the </a:t>
            </a:r>
            <a:r>
              <a:rPr lang="fr-FR" dirty="0" err="1">
                <a:cs typeface="Arial"/>
              </a:rPr>
              <a:t>text</a:t>
            </a:r>
            <a:endParaRPr lang="fr-FR" dirty="0">
              <a:cs typeface="Arial"/>
            </a:endParaRPr>
          </a:p>
          <a:p>
            <a:pPr marL="795020" lvl="1" indent="-337820"/>
            <a:r>
              <a:rPr lang="fr-FR" dirty="0">
                <a:cs typeface="Arial"/>
              </a:rPr>
              <a:t>Replace all </a:t>
            </a:r>
            <a:r>
              <a:rPr lang="fr-FR" dirty="0" err="1">
                <a:cs typeface="Arial"/>
              </a:rPr>
              <a:t>these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characters</a:t>
            </a:r>
            <a:r>
              <a:rPr lang="fr-FR" dirty="0">
                <a:cs typeface="Arial"/>
              </a:rPr>
              <a:t> by </a:t>
            </a:r>
            <a:r>
              <a:rPr lang="fr-FR" dirty="0" err="1">
                <a:cs typeface="Arial"/>
              </a:rPr>
              <a:t>spaces</a:t>
            </a:r>
            <a:r>
              <a:rPr lang="fr-FR" dirty="0">
                <a:cs typeface="Arial"/>
              </a:rPr>
              <a:t> : </a:t>
            </a:r>
            <a:br>
              <a:rPr lang="fr-FR" dirty="0">
                <a:cs typeface="Arial"/>
              </a:rPr>
            </a:br>
            <a:r>
              <a:rPr lang="fr-FR" dirty="0">
                <a:ea typeface="+mn-lt"/>
                <a:cs typeface="+mn-lt"/>
              </a:rPr>
              <a:t>( ) </a:t>
            </a:r>
            <a:r>
              <a:rPr lang="fr-FR" b="1" dirty="0">
                <a:ea typeface="+mn-lt"/>
                <a:cs typeface="+mn-lt"/>
              </a:rPr>
              <a:t>{ } </a:t>
            </a:r>
            <a:r>
              <a:rPr lang="fr-FR" dirty="0">
                <a:ea typeface="+mn-lt"/>
                <a:cs typeface="+mn-lt"/>
              </a:rPr>
              <a:t>[ ] | @ , ;</a:t>
            </a:r>
            <a:endParaRPr lang="fr-FR" dirty="0">
              <a:cs typeface="Arial"/>
            </a:endParaRPr>
          </a:p>
          <a:p>
            <a:pPr marL="795020" lvl="1" indent="-337820"/>
            <a:r>
              <a:rPr lang="fr-FR" dirty="0" err="1">
                <a:cs typeface="Arial"/>
              </a:rPr>
              <a:t>Remove</a:t>
            </a:r>
            <a:r>
              <a:rPr lang="fr-FR" dirty="0">
                <a:cs typeface="Arial"/>
              </a:rPr>
              <a:t> </a:t>
            </a:r>
            <a:r>
              <a:rPr lang="fr-FR" dirty="0" err="1">
                <a:cs typeface="Arial"/>
              </a:rPr>
              <a:t>these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characters</a:t>
            </a:r>
            <a:r>
              <a:rPr lang="fr-FR" dirty="0">
                <a:cs typeface="Arial"/>
              </a:rPr>
              <a:t> :</a:t>
            </a:r>
            <a:br>
              <a:rPr lang="fr-FR" dirty="0">
                <a:cs typeface="Arial"/>
              </a:rPr>
            </a:br>
            <a:r>
              <a:rPr lang="fr-FR" dirty="0">
                <a:ea typeface="+mn-lt"/>
                <a:cs typeface="+mn-lt"/>
              </a:rPr>
              <a:t>^ 0-9 a-z ' ' # + _</a:t>
            </a:r>
          </a:p>
          <a:p>
            <a:pPr marL="795020" lvl="1" indent="-337820"/>
            <a:r>
              <a:rPr lang="fr-FR" dirty="0" err="1">
                <a:ea typeface="+mn-lt"/>
                <a:cs typeface="+mn-lt"/>
              </a:rPr>
              <a:t>Remove</a:t>
            </a:r>
            <a:r>
              <a:rPr lang="fr-FR" dirty="0">
                <a:ea typeface="+mn-lt"/>
                <a:cs typeface="+mn-lt"/>
              </a:rPr>
              <a:t> all the </a:t>
            </a:r>
            <a:r>
              <a:rPr lang="fr-FR" dirty="0" err="1">
                <a:ea typeface="+mn-lt"/>
                <a:cs typeface="+mn-lt"/>
              </a:rPr>
              <a:t>english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stopwords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downloaded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317639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D8239E-F10E-4C19-88C4-07CDEF4F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fr-FR" dirty="0" err="1">
                <a:cs typeface="Arial"/>
              </a:rPr>
              <a:t>Text</a:t>
            </a:r>
            <a:r>
              <a:rPr lang="fr-FR" dirty="0">
                <a:cs typeface="Arial"/>
              </a:rPr>
              <a:t> </a:t>
            </a:r>
            <a:r>
              <a:rPr lang="fr-FR" dirty="0" err="1">
                <a:cs typeface="Arial"/>
              </a:rPr>
              <a:t>preprocessing</a:t>
            </a:r>
            <a:endParaRPr lang="fr-FR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B58D5-9402-47B6-987D-49E016F8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841" y="1881787"/>
            <a:ext cx="3465699" cy="4168157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fr-FR" sz="1400" b="1" err="1">
                <a:cs typeface="Arial"/>
              </a:rPr>
              <a:t>Results</a:t>
            </a:r>
            <a:r>
              <a:rPr lang="fr-FR" sz="1400" b="1" dirty="0">
                <a:cs typeface="Arial"/>
              </a:rPr>
              <a:t> :</a:t>
            </a:r>
          </a:p>
          <a:p>
            <a:pPr marL="795020" lvl="1" indent="-337820">
              <a:lnSpc>
                <a:spcPct val="110000"/>
              </a:lnSpc>
            </a:pPr>
            <a:r>
              <a:rPr lang="fr-FR" sz="1200" dirty="0">
                <a:ea typeface="+mn-lt"/>
                <a:cs typeface="+mn-lt"/>
              </a:rPr>
              <a:t>SQL Server - </a:t>
            </a:r>
            <a:r>
              <a:rPr lang="fr-FR" sz="1200" dirty="0" err="1">
                <a:ea typeface="+mn-lt"/>
                <a:cs typeface="+mn-lt"/>
              </a:rPr>
              <a:t>any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equivalent</a:t>
            </a:r>
            <a:r>
              <a:rPr lang="fr-FR" sz="1200" dirty="0">
                <a:ea typeface="+mn-lt"/>
                <a:cs typeface="+mn-lt"/>
              </a:rPr>
              <a:t> of </a:t>
            </a:r>
            <a:r>
              <a:rPr lang="fr-FR" sz="1200" dirty="0" err="1">
                <a:ea typeface="+mn-lt"/>
                <a:cs typeface="+mn-lt"/>
              </a:rPr>
              <a:t>Excel's</a:t>
            </a:r>
            <a:r>
              <a:rPr lang="fr-FR" sz="1200" dirty="0">
                <a:ea typeface="+mn-lt"/>
                <a:cs typeface="+mn-lt"/>
              </a:rPr>
              <a:t> CHOOSE </a:t>
            </a:r>
            <a:r>
              <a:rPr lang="fr-FR" sz="1200" dirty="0" err="1">
                <a:ea typeface="+mn-lt"/>
                <a:cs typeface="+mn-lt"/>
              </a:rPr>
              <a:t>function</a:t>
            </a:r>
            <a:r>
              <a:rPr lang="fr-FR" sz="1200" dirty="0">
                <a:ea typeface="+mn-lt"/>
                <a:cs typeface="+mn-lt"/>
              </a:rPr>
              <a:t>? -&gt;</a:t>
            </a:r>
            <a:br>
              <a:rPr lang="fr-FR" sz="1200" dirty="0">
                <a:ea typeface="+mn-lt"/>
                <a:cs typeface="+mn-lt"/>
              </a:rPr>
            </a:br>
            <a:r>
              <a:rPr lang="fr-FR" sz="1200" dirty="0" err="1">
                <a:ea typeface="+mn-lt"/>
                <a:cs typeface="+mn-lt"/>
              </a:rPr>
              <a:t>sql</a:t>
            </a:r>
            <a:r>
              <a:rPr lang="fr-FR" sz="1200" dirty="0">
                <a:ea typeface="+mn-lt"/>
                <a:cs typeface="+mn-lt"/>
              </a:rPr>
              <a:t> server </a:t>
            </a:r>
            <a:r>
              <a:rPr lang="fr-FR" sz="1200" dirty="0" err="1">
                <a:ea typeface="+mn-lt"/>
                <a:cs typeface="+mn-lt"/>
              </a:rPr>
              <a:t>equivalent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excels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choose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function</a:t>
            </a:r>
            <a:r>
              <a:rPr lang="fr-FR" sz="1200" dirty="0">
                <a:ea typeface="+mn-lt"/>
                <a:cs typeface="+mn-lt"/>
              </a:rPr>
              <a:t>
 </a:t>
            </a:r>
            <a:endParaRPr lang="fr-FR" sz="1200" dirty="0">
              <a:cs typeface="Arial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fr-FR" sz="1200" dirty="0">
                <a:ea typeface="+mn-lt"/>
                <a:cs typeface="+mn-lt"/>
              </a:rPr>
              <a:t>How to free </a:t>
            </a:r>
            <a:r>
              <a:rPr lang="fr-FR" sz="1200" dirty="0" err="1">
                <a:ea typeface="+mn-lt"/>
                <a:cs typeface="+mn-lt"/>
              </a:rPr>
              <a:t>c++</a:t>
            </a:r>
            <a:r>
              <a:rPr lang="fr-FR" sz="1200" dirty="0">
                <a:ea typeface="+mn-lt"/>
                <a:cs typeface="+mn-lt"/>
              </a:rPr>
              <a:t> memory </a:t>
            </a:r>
            <a:r>
              <a:rPr lang="fr-FR" sz="1200" dirty="0" err="1">
                <a:ea typeface="+mn-lt"/>
                <a:cs typeface="+mn-lt"/>
              </a:rPr>
              <a:t>vector</a:t>
            </a:r>
            <a:r>
              <a:rPr lang="fr-FR" sz="1200" dirty="0">
                <a:ea typeface="+mn-lt"/>
                <a:cs typeface="+mn-lt"/>
              </a:rPr>
              <a:t>&lt;</a:t>
            </a:r>
            <a:r>
              <a:rPr lang="fr-FR" sz="1200" dirty="0" err="1">
                <a:ea typeface="+mn-lt"/>
                <a:cs typeface="+mn-lt"/>
              </a:rPr>
              <a:t>int</a:t>
            </a:r>
            <a:r>
              <a:rPr lang="fr-FR" sz="1200" dirty="0">
                <a:ea typeface="+mn-lt"/>
                <a:cs typeface="+mn-lt"/>
              </a:rPr>
              <a:t>&gt; * </a:t>
            </a:r>
            <a:r>
              <a:rPr lang="fr-FR" sz="1200" dirty="0" err="1">
                <a:ea typeface="+mn-lt"/>
                <a:cs typeface="+mn-lt"/>
              </a:rPr>
              <a:t>arr</a:t>
            </a:r>
            <a:r>
              <a:rPr lang="fr-FR" sz="1200" dirty="0">
                <a:ea typeface="+mn-lt"/>
                <a:cs typeface="+mn-lt"/>
              </a:rPr>
              <a:t>? -&gt;
free </a:t>
            </a:r>
            <a:r>
              <a:rPr lang="fr-FR" sz="1200" dirty="0" err="1">
                <a:ea typeface="+mn-lt"/>
                <a:cs typeface="+mn-lt"/>
              </a:rPr>
              <a:t>c++</a:t>
            </a:r>
            <a:r>
              <a:rPr lang="fr-FR" sz="1200" dirty="0">
                <a:ea typeface="+mn-lt"/>
                <a:cs typeface="+mn-lt"/>
              </a:rPr>
              <a:t> memory </a:t>
            </a:r>
            <a:r>
              <a:rPr lang="fr-FR" sz="1200" dirty="0" err="1">
                <a:ea typeface="+mn-lt"/>
                <a:cs typeface="+mn-lt"/>
              </a:rPr>
              <a:t>vectorint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arr</a:t>
            </a:r>
            <a:r>
              <a:rPr lang="fr-FR" sz="1200" dirty="0">
                <a:ea typeface="+mn-lt"/>
                <a:cs typeface="+mn-lt"/>
              </a:rPr>
              <a:t> </a:t>
            </a:r>
          </a:p>
          <a:p>
            <a:pPr marL="344170" indent="-344170">
              <a:lnSpc>
                <a:spcPct val="110000"/>
              </a:lnSpc>
            </a:pPr>
            <a:r>
              <a:rPr lang="fr-FR" sz="1200" dirty="0">
                <a:ea typeface="+mn-lt"/>
                <a:cs typeface="+mn-lt"/>
              </a:rPr>
              <a:t>"Basic tests are </a:t>
            </a:r>
            <a:r>
              <a:rPr lang="fr-FR" sz="1200" dirty="0" err="1">
                <a:ea typeface="+mn-lt"/>
                <a:cs typeface="+mn-lt"/>
              </a:rPr>
              <a:t>passed</a:t>
            </a:r>
            <a:r>
              <a:rPr lang="fr-FR" sz="1200" dirty="0">
                <a:ea typeface="+mn-lt"/>
                <a:cs typeface="+mn-lt"/>
              </a:rPr>
              <a:t>." </a:t>
            </a:r>
            <a:r>
              <a:rPr lang="fr-FR" sz="1200" dirty="0" err="1">
                <a:ea typeface="+mn-lt"/>
                <a:cs typeface="+mn-lt"/>
              </a:rPr>
              <a:t>is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printed</a:t>
            </a:r>
            <a:r>
              <a:rPr lang="fr-FR" sz="1200" dirty="0">
                <a:ea typeface="+mn-lt"/>
                <a:cs typeface="+mn-lt"/>
              </a:rPr>
              <a:t> as return of </a:t>
            </a:r>
            <a:r>
              <a:rPr lang="fr-FR" sz="1200" dirty="0" err="1">
                <a:ea typeface="+mn-lt"/>
                <a:cs typeface="+mn-lt"/>
              </a:rPr>
              <a:t>test_text_prepare</a:t>
            </a:r>
            <a:r>
              <a:rPr lang="fr-FR" sz="1200" dirty="0">
                <a:ea typeface="+mn-lt"/>
                <a:cs typeface="+mn-lt"/>
              </a:rPr>
              <a:t>() </a:t>
            </a:r>
            <a:r>
              <a:rPr lang="fr-FR" sz="1200" dirty="0" err="1">
                <a:ea typeface="+mn-lt"/>
                <a:cs typeface="+mn-lt"/>
              </a:rPr>
              <a:t>function</a:t>
            </a:r>
            <a:r>
              <a:rPr lang="fr-FR" sz="12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Image 4" descr="Une image contenant capture d’écran, assis&#10;&#10;Description générée avec un niveau de confiance très élevé">
            <a:extLst>
              <a:ext uri="{FF2B5EF4-FFF2-40B4-BE49-F238E27FC236}">
                <a16:creationId xmlns:a16="http://schemas.microsoft.com/office/drawing/2014/main" id="{FC8D9007-4260-4310-A26C-7560450D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92" y="2482281"/>
            <a:ext cx="5948526" cy="261340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BB149-9611-4B09-B43F-B97A0E1F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Text</a:t>
            </a:r>
            <a:r>
              <a:rPr lang="fr-FR" dirty="0">
                <a:ea typeface="+mj-lt"/>
                <a:cs typeface="+mj-lt"/>
              </a:rPr>
              <a:t> </a:t>
            </a:r>
            <a:r>
              <a:rPr lang="fr-FR" dirty="0" err="1">
                <a:ea typeface="+mj-lt"/>
                <a:cs typeface="+mj-lt"/>
              </a:rPr>
              <a:t>preprocessing</a:t>
            </a:r>
          </a:p>
          <a:p>
            <a:endParaRPr lang="fr-FR" dirty="0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79EDB-0F5B-47CC-BF85-689BAE1C8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fr-FR" dirty="0">
                <a:cs typeface="Arial"/>
              </a:rPr>
              <a:t>Second </a:t>
            </a:r>
            <a:r>
              <a:rPr lang="fr-FR" dirty="0" err="1">
                <a:cs typeface="Arial"/>
              </a:rPr>
              <a:t>step</a:t>
            </a:r>
            <a:r>
              <a:rPr lang="fr-FR" dirty="0">
                <a:cs typeface="Arial"/>
              </a:rPr>
              <a:t> : </a:t>
            </a:r>
            <a:r>
              <a:rPr lang="fr-FR" b="1" dirty="0" err="1">
                <a:ea typeface="+mn-lt"/>
                <a:cs typeface="+mn-lt"/>
              </a:rPr>
              <a:t>WordsTagsCount</a:t>
            </a:r>
            <a:endParaRPr lang="fr-FR" b="1" dirty="0" err="1">
              <a:cs typeface="Arial"/>
            </a:endParaRPr>
          </a:p>
          <a:p>
            <a:pPr marL="795020" lvl="1" indent="-337820"/>
            <a:r>
              <a:rPr lang="fr-FR" dirty="0" err="1">
                <a:ea typeface="+mn-lt"/>
                <a:cs typeface="+mn-lt"/>
              </a:rPr>
              <a:t>We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needed</a:t>
            </a:r>
            <a:r>
              <a:rPr lang="fr-FR" dirty="0">
                <a:ea typeface="+mn-lt"/>
                <a:cs typeface="+mn-lt"/>
              </a:rPr>
              <a:t> to count all </a:t>
            </a:r>
            <a:r>
              <a:rPr lang="fr-FR" dirty="0" err="1">
                <a:ea typeface="+mn-lt"/>
                <a:cs typeface="+mn-lt"/>
              </a:rPr>
              <a:t>words</a:t>
            </a:r>
            <a:r>
              <a:rPr lang="fr-FR" dirty="0">
                <a:ea typeface="+mn-lt"/>
                <a:cs typeface="+mn-lt"/>
              </a:rPr>
              <a:t> and tags to sort </a:t>
            </a:r>
            <a:r>
              <a:rPr lang="fr-FR" dirty="0" err="1">
                <a:ea typeface="+mn-lt"/>
                <a:cs typeface="+mn-lt"/>
              </a:rPr>
              <a:t>them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after</a:t>
            </a:r>
            <a:r>
              <a:rPr lang="fr-FR" dirty="0">
                <a:ea typeface="+mn-lt"/>
                <a:cs typeface="+mn-lt"/>
              </a:rPr>
              <a:t> and </a:t>
            </a:r>
            <a:r>
              <a:rPr lang="fr-FR" dirty="0" err="1">
                <a:ea typeface="+mn-lt"/>
                <a:cs typeface="+mn-lt"/>
              </a:rPr>
              <a:t>find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most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used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words</a:t>
            </a:r>
            <a:r>
              <a:rPr lang="fr-FR" dirty="0">
                <a:ea typeface="+mn-lt"/>
                <a:cs typeface="+mn-lt"/>
              </a:rPr>
              <a:t> / tags.</a:t>
            </a:r>
          </a:p>
          <a:p>
            <a:pPr marL="795020" lvl="1" indent="-337820"/>
            <a:r>
              <a:rPr lang="fr-FR" dirty="0" err="1">
                <a:cs typeface="Arial"/>
              </a:rPr>
              <a:t>Create</a:t>
            </a:r>
            <a:r>
              <a:rPr lang="fr-FR" dirty="0">
                <a:cs typeface="Arial"/>
              </a:rPr>
              <a:t> a </a:t>
            </a:r>
            <a:r>
              <a:rPr lang="fr-FR" dirty="0">
                <a:ea typeface="+mn-lt"/>
                <a:cs typeface="+mn-lt"/>
              </a:rPr>
              <a:t>Bag of </a:t>
            </a:r>
            <a:r>
              <a:rPr lang="fr-FR" dirty="0" err="1">
                <a:ea typeface="+mn-lt"/>
                <a:cs typeface="+mn-lt"/>
              </a:rPr>
              <a:t>words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68810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D8239E-F10E-4C19-88C4-07CDEF4F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fr-FR" b="1" dirty="0">
                <a:ea typeface="+mj-lt"/>
                <a:cs typeface="+mj-lt"/>
              </a:rPr>
              <a:t>Count </a:t>
            </a:r>
            <a:r>
              <a:rPr lang="fr-FR" b="1" dirty="0" err="1">
                <a:ea typeface="+mj-lt"/>
                <a:cs typeface="+mj-lt"/>
              </a:rPr>
              <a:t>Words</a:t>
            </a:r>
            <a:r>
              <a:rPr lang="fr-FR" b="1" dirty="0">
                <a:ea typeface="+mj-lt"/>
                <a:cs typeface="+mj-lt"/>
              </a:rPr>
              <a:t> and Tags</a:t>
            </a:r>
            <a:endParaRPr lang="fr-FR" dirty="0"/>
          </a:p>
          <a:p>
            <a:pPr algn="l"/>
            <a:endParaRPr lang="fr-FR" dirty="0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B58D5-9402-47B6-987D-49E016F8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841" y="1881787"/>
            <a:ext cx="3465699" cy="4168157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fr-FR" sz="1400" b="1" err="1">
                <a:cs typeface="Arial"/>
              </a:rPr>
              <a:t>Results</a:t>
            </a:r>
            <a:r>
              <a:rPr lang="fr-FR" sz="1400" b="1" dirty="0">
                <a:cs typeface="Arial"/>
              </a:rPr>
              <a:t> :</a:t>
            </a:r>
          </a:p>
          <a:p>
            <a:pPr marL="795020" lvl="1" indent="-337820"/>
            <a:r>
              <a:rPr lang="fr-FR" sz="1200" dirty="0">
                <a:ea typeface="+mn-lt"/>
                <a:cs typeface="+mn-lt"/>
              </a:rPr>
              <a:t>Most </a:t>
            </a:r>
            <a:r>
              <a:rPr lang="fr-FR" sz="1200" dirty="0" err="1">
                <a:ea typeface="+mn-lt"/>
                <a:cs typeface="+mn-lt"/>
              </a:rPr>
              <a:t>common</a:t>
            </a:r>
            <a:r>
              <a:rPr lang="fr-FR" sz="1200" dirty="0">
                <a:ea typeface="+mn-lt"/>
                <a:cs typeface="+mn-lt"/>
              </a:rPr>
              <a:t> Tags are javascript, c#, java</a:t>
            </a:r>
            <a:endParaRPr lang="fr-FR" sz="1200" b="1" dirty="0">
              <a:ea typeface="+mn-lt"/>
              <a:cs typeface="+mn-lt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fr-FR" sz="1200" dirty="0">
                <a:ea typeface="+mn-lt"/>
                <a:cs typeface="+mn-lt"/>
              </a:rPr>
              <a:t>Most </a:t>
            </a:r>
            <a:r>
              <a:rPr lang="fr-FR" sz="1200" dirty="0" err="1">
                <a:ea typeface="+mn-lt"/>
                <a:cs typeface="+mn-lt"/>
              </a:rPr>
              <a:t>common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dirty="0" err="1">
                <a:ea typeface="+mn-lt"/>
                <a:cs typeface="+mn-lt"/>
              </a:rPr>
              <a:t>Words</a:t>
            </a:r>
            <a:r>
              <a:rPr lang="fr-FR" sz="1200" dirty="0">
                <a:ea typeface="+mn-lt"/>
                <a:cs typeface="+mn-lt"/>
              </a:rPr>
              <a:t> are </a:t>
            </a:r>
            <a:r>
              <a:rPr lang="fr-FR" sz="1200" dirty="0" err="1">
                <a:ea typeface="+mn-lt"/>
                <a:cs typeface="+mn-lt"/>
              </a:rPr>
              <a:t>using</a:t>
            </a:r>
            <a:r>
              <a:rPr lang="fr-FR" sz="1200" dirty="0">
                <a:ea typeface="+mn-lt"/>
                <a:cs typeface="+mn-lt"/>
              </a:rPr>
              <a:t>, c, </a:t>
            </a:r>
            <a:r>
              <a:rPr lang="fr-FR" sz="1200" dirty="0" err="1">
                <a:ea typeface="+mn-lt"/>
                <a:cs typeface="+mn-lt"/>
              </a:rPr>
              <a:t>php</a:t>
            </a:r>
            <a:endParaRPr lang="fr-FR" sz="1200" dirty="0" err="1">
              <a:cs typeface="Arial"/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C8D9007-4260-4310-A26C-7560450D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137" y="2482281"/>
            <a:ext cx="5648964" cy="277477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D8239E-F10E-4C19-88C4-07CDEF4F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fr-FR" b="1" dirty="0" err="1">
                <a:ea typeface="+mj-lt"/>
                <a:cs typeface="+mj-lt"/>
              </a:rPr>
              <a:t>Transforming</a:t>
            </a:r>
            <a:r>
              <a:rPr lang="fr-FR" b="1" dirty="0">
                <a:ea typeface="+mj-lt"/>
                <a:cs typeface="+mj-lt"/>
              </a:rPr>
              <a:t> </a:t>
            </a:r>
            <a:r>
              <a:rPr lang="fr-FR" b="1" dirty="0" err="1">
                <a:ea typeface="+mj-lt"/>
                <a:cs typeface="+mj-lt"/>
              </a:rPr>
              <a:t>text</a:t>
            </a:r>
            <a:r>
              <a:rPr lang="fr-FR" b="1" dirty="0">
                <a:ea typeface="+mj-lt"/>
                <a:cs typeface="+mj-lt"/>
              </a:rPr>
              <a:t> to a </a:t>
            </a:r>
            <a:r>
              <a:rPr lang="fr-FR" b="1" dirty="0" err="1">
                <a:ea typeface="+mj-lt"/>
                <a:cs typeface="+mj-lt"/>
              </a:rPr>
              <a:t>vector</a:t>
            </a:r>
            <a:endParaRPr lang="fr-FR" b="1" dirty="0" err="1">
              <a:cs typeface="Arial"/>
            </a:endParaRPr>
          </a:p>
          <a:p>
            <a:pPr algn="l"/>
            <a:endParaRPr lang="fr-FR" dirty="0">
              <a:cs typeface="Arial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B58D5-9402-47B6-987D-49E016F8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841" y="1881787"/>
            <a:ext cx="3465699" cy="4168157"/>
          </a:xfrm>
        </p:spPr>
        <p:txBody>
          <a:bodyPr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fr-FR" sz="1400" b="1" err="1">
                <a:cs typeface="Arial"/>
              </a:rPr>
              <a:t>Results</a:t>
            </a:r>
            <a:r>
              <a:rPr lang="fr-FR" sz="1400" b="1" dirty="0">
                <a:cs typeface="Arial"/>
              </a:rPr>
              <a:t> :</a:t>
            </a:r>
          </a:p>
          <a:p>
            <a:pPr marL="795020" indent="-337820">
              <a:spcBef>
                <a:spcPts val="500"/>
              </a:spcBef>
            </a:pPr>
            <a:r>
              <a:rPr lang="fr-FR" sz="1200" dirty="0" err="1">
                <a:ea typeface="+mn-lt"/>
                <a:cs typeface="+mn-lt"/>
              </a:rPr>
              <a:t>words_to_index</a:t>
            </a:r>
            <a:r>
              <a:rPr lang="fr-FR" sz="1200" dirty="0">
                <a:ea typeface="+mn-lt"/>
                <a:cs typeface="+mn-lt"/>
              </a:rPr>
              <a:t> = {'hi': 0, '</a:t>
            </a:r>
            <a:r>
              <a:rPr lang="fr-FR" sz="1200" dirty="0" err="1">
                <a:ea typeface="+mn-lt"/>
                <a:cs typeface="+mn-lt"/>
              </a:rPr>
              <a:t>you</a:t>
            </a:r>
            <a:r>
              <a:rPr lang="fr-FR" sz="1200" dirty="0">
                <a:ea typeface="+mn-lt"/>
                <a:cs typeface="+mn-lt"/>
              </a:rPr>
              <a:t>': 1, 'me': 2, 'are': 3}</a:t>
            </a:r>
            <a:endParaRPr lang="fr-FR" sz="1200" b="1" dirty="0">
              <a:ea typeface="+mn-lt"/>
              <a:cs typeface="+mn-lt"/>
            </a:endParaRPr>
          </a:p>
          <a:p>
            <a:pPr marL="795020" lvl="1" indent="-337820"/>
            <a:r>
              <a:rPr lang="fr-FR" sz="1200" dirty="0" err="1">
                <a:ea typeface="+mn-lt"/>
                <a:cs typeface="+mn-lt"/>
              </a:rPr>
              <a:t>examples</a:t>
            </a:r>
            <a:r>
              <a:rPr lang="fr-FR" sz="1200" dirty="0">
                <a:ea typeface="+mn-lt"/>
                <a:cs typeface="+mn-lt"/>
              </a:rPr>
              <a:t> = ['hi how are </a:t>
            </a:r>
            <a:r>
              <a:rPr lang="fr-FR" sz="1200" dirty="0" err="1">
                <a:ea typeface="+mn-lt"/>
                <a:cs typeface="+mn-lt"/>
              </a:rPr>
              <a:t>you</a:t>
            </a:r>
            <a:r>
              <a:rPr lang="fr-FR" sz="1200" dirty="0">
                <a:ea typeface="+mn-lt"/>
                <a:cs typeface="+mn-lt"/>
              </a:rPr>
              <a:t>']</a:t>
            </a:r>
            <a:endParaRPr lang="fr-FR" dirty="0">
              <a:ea typeface="+mn-lt"/>
              <a:cs typeface="+mn-lt"/>
            </a:endParaRPr>
          </a:p>
          <a:p>
            <a:pPr marL="795020" lvl="1" indent="-337820">
              <a:lnSpc>
                <a:spcPct val="110000"/>
              </a:lnSpc>
            </a:pPr>
            <a:r>
              <a:rPr lang="fr-FR" sz="1200" dirty="0" err="1">
                <a:ea typeface="+mn-lt"/>
                <a:cs typeface="+mn-lt"/>
              </a:rPr>
              <a:t>answers</a:t>
            </a:r>
            <a:r>
              <a:rPr lang="fr-FR" sz="1200" dirty="0">
                <a:ea typeface="+mn-lt"/>
                <a:cs typeface="+mn-lt"/>
              </a:rPr>
              <a:t> = [[1, 1, 0, 1]]</a:t>
            </a:r>
          </a:p>
          <a:p>
            <a:pPr marL="344170" indent="-344170">
              <a:lnSpc>
                <a:spcPct val="110000"/>
              </a:lnSpc>
            </a:pPr>
            <a:r>
              <a:rPr lang="fr-FR" sz="1400" dirty="0">
                <a:ea typeface="+mn-lt"/>
                <a:cs typeface="+mn-lt"/>
              </a:rPr>
              <a:t>"Basic tests are </a:t>
            </a:r>
            <a:r>
              <a:rPr lang="fr-FR" sz="1400" dirty="0" err="1">
                <a:ea typeface="+mn-lt"/>
                <a:cs typeface="+mn-lt"/>
              </a:rPr>
              <a:t>passed</a:t>
            </a:r>
            <a:r>
              <a:rPr lang="fr-FR" sz="1400" dirty="0">
                <a:ea typeface="+mn-lt"/>
                <a:cs typeface="+mn-lt"/>
              </a:rPr>
              <a:t>." </a:t>
            </a:r>
            <a:r>
              <a:rPr lang="fr-FR" sz="1400" dirty="0" err="1">
                <a:ea typeface="+mn-lt"/>
                <a:cs typeface="+mn-lt"/>
              </a:rPr>
              <a:t>is</a:t>
            </a:r>
            <a:r>
              <a:rPr lang="fr-FR" sz="1400" dirty="0">
                <a:ea typeface="+mn-lt"/>
                <a:cs typeface="+mn-lt"/>
              </a:rPr>
              <a:t> </a:t>
            </a:r>
            <a:r>
              <a:rPr lang="fr-FR" sz="1400" dirty="0" err="1">
                <a:ea typeface="+mn-lt"/>
                <a:cs typeface="+mn-lt"/>
              </a:rPr>
              <a:t>printed</a:t>
            </a:r>
            <a:r>
              <a:rPr lang="fr-FR" sz="1400" dirty="0">
                <a:ea typeface="+mn-lt"/>
                <a:cs typeface="+mn-lt"/>
              </a:rPr>
              <a:t> as return of </a:t>
            </a:r>
            <a:r>
              <a:rPr lang="fr-FR" sz="1400" dirty="0" err="1">
                <a:ea typeface="+mn-lt"/>
                <a:cs typeface="+mn-lt"/>
              </a:rPr>
              <a:t>test_my_bag_of_words</a:t>
            </a:r>
            <a:r>
              <a:rPr lang="fr-FR" sz="1400" dirty="0">
                <a:ea typeface="+mn-lt"/>
                <a:cs typeface="+mn-lt"/>
              </a:rPr>
              <a:t>() </a:t>
            </a:r>
            <a:r>
              <a:rPr lang="fr-FR" sz="1400" dirty="0" err="1">
                <a:ea typeface="+mn-lt"/>
                <a:cs typeface="+mn-lt"/>
              </a:rPr>
              <a:t>function</a:t>
            </a:r>
            <a:r>
              <a:rPr lang="fr-FR" sz="1400" dirty="0">
                <a:ea typeface="+mn-lt"/>
                <a:cs typeface="+mn-lt"/>
              </a:rPr>
              <a:t>.</a:t>
            </a:r>
          </a:p>
          <a:p>
            <a:pPr marL="344170" indent="-344170">
              <a:lnSpc>
                <a:spcPct val="110000"/>
              </a:lnSpc>
            </a:pPr>
            <a:endParaRPr lang="fr-FR" sz="1400" dirty="0">
              <a:ea typeface="+mn-lt"/>
              <a:cs typeface="+mn-lt"/>
            </a:endParaRPr>
          </a:p>
        </p:txBody>
      </p:sp>
      <p:pic>
        <p:nvPicPr>
          <p:cNvPr id="4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C8D9007-4260-4310-A26C-7560450DD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208" y="2047144"/>
            <a:ext cx="5631786" cy="363607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5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F764B-D414-4035-ACCC-BE16DAFD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+mj-lt"/>
                <a:cs typeface="+mj-lt"/>
              </a:rPr>
              <a:t>Task 3 : BagOfWords </a:t>
            </a:r>
            <a:endParaRPr lang="fr-FR">
              <a:ea typeface="+mj-lt"/>
              <a:cs typeface="+mj-lt"/>
            </a:endParaRPr>
          </a:p>
        </p:txBody>
      </p:sp>
      <p:pic>
        <p:nvPicPr>
          <p:cNvPr id="4" name="Image 4" descr="Une image contenant écran, noir, table, téléphone&#10;&#10;Description générée avec un niveau de confiance très élevé">
            <a:extLst>
              <a:ext uri="{FF2B5EF4-FFF2-40B4-BE49-F238E27FC236}">
                <a16:creationId xmlns:a16="http://schemas.microsoft.com/office/drawing/2014/main" id="{C83EFF70-89F7-44A9-9A1C-B4E6CC1E9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710" y="3059590"/>
            <a:ext cx="3733800" cy="1552575"/>
          </a:xfrm>
        </p:spPr>
      </p:pic>
      <p:pic>
        <p:nvPicPr>
          <p:cNvPr id="6" name="Image 6" descr="Une image contenant route, noir, signe, rouge&#10;&#10;Description générée avec un niveau de confiance très élevé">
            <a:extLst>
              <a:ext uri="{FF2B5EF4-FFF2-40B4-BE49-F238E27FC236}">
                <a16:creationId xmlns:a16="http://schemas.microsoft.com/office/drawing/2014/main" id="{9607D891-2571-4A80-BBB9-AEA1B49D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2" y="3411608"/>
            <a:ext cx="2743200" cy="8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00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Madison</vt:lpstr>
      <vt:lpstr>NLP Assignment1 Review</vt:lpstr>
      <vt:lpstr>Assignement Goals</vt:lpstr>
      <vt:lpstr>Libraries Used</vt:lpstr>
      <vt:lpstr>Text preprocessing</vt:lpstr>
      <vt:lpstr>Text preprocessing</vt:lpstr>
      <vt:lpstr>Text preprocessing </vt:lpstr>
      <vt:lpstr>Count Words and Tags </vt:lpstr>
      <vt:lpstr>Transforming text to a vector </vt:lpstr>
      <vt:lpstr>Task 3 : BagOfWords </vt:lpstr>
      <vt:lpstr>Encountered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330</cp:revision>
  <dcterms:modified xsi:type="dcterms:W3CDTF">2019-10-12T18:03:03Z</dcterms:modified>
</cp:coreProperties>
</file>