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4AA8B-9C80-DC71-18E0-D625271A5594}" v="403" dt="2019-10-14T15:51:45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o desnoulez" userId="S::elio.desnoulez@epitech.eu::0bfb2321-324d-4808-91c0-1c482fb667e4" providerId="AD" clId="Web-{11A4AA8B-9C80-DC71-18E0-D625271A5594}"/>
    <pc:docChg chg="addSld modSld sldOrd">
      <pc:chgData name="elio desnoulez" userId="S::elio.desnoulez@epitech.eu::0bfb2321-324d-4808-91c0-1c482fb667e4" providerId="AD" clId="Web-{11A4AA8B-9C80-DC71-18E0-D625271A5594}" dt="2019-10-14T15:51:45.543" v="389" actId="20577"/>
      <pc:docMkLst>
        <pc:docMk/>
      </pc:docMkLst>
      <pc:sldChg chg="modSp">
        <pc:chgData name="elio desnoulez" userId="S::elio.desnoulez@epitech.eu::0bfb2321-324d-4808-91c0-1c482fb667e4" providerId="AD" clId="Web-{11A4AA8B-9C80-DC71-18E0-D625271A5594}" dt="2019-10-14T15:12:49.966" v="26" actId="20577"/>
        <pc:sldMkLst>
          <pc:docMk/>
          <pc:sldMk cId="553726541" sldId="256"/>
        </pc:sldMkLst>
        <pc:spChg chg="mod">
          <ac:chgData name="elio desnoulez" userId="S::elio.desnoulez@epitech.eu::0bfb2321-324d-4808-91c0-1c482fb667e4" providerId="AD" clId="Web-{11A4AA8B-9C80-DC71-18E0-D625271A5594}" dt="2019-10-14T15:12:47.091" v="22" actId="20577"/>
          <ac:spMkLst>
            <pc:docMk/>
            <pc:sldMk cId="553726541" sldId="256"/>
            <ac:spMk id="2" creationId="{9FB28281-3783-403A-B1AB-0182A003DFE3}"/>
          </ac:spMkLst>
        </pc:spChg>
        <pc:spChg chg="mod">
          <ac:chgData name="elio desnoulez" userId="S::elio.desnoulez@epitech.eu::0bfb2321-324d-4808-91c0-1c482fb667e4" providerId="AD" clId="Web-{11A4AA8B-9C80-DC71-18E0-D625271A5594}" dt="2019-10-14T15:12:49.966" v="26" actId="20577"/>
          <ac:spMkLst>
            <pc:docMk/>
            <pc:sldMk cId="553726541" sldId="256"/>
            <ac:spMk id="3" creationId="{C4542EAC-8BF3-4BFD-9891-145BC49409C2}"/>
          </ac:spMkLst>
        </pc:spChg>
      </pc:sldChg>
      <pc:sldChg chg="modSp new">
        <pc:chgData name="elio desnoulez" userId="S::elio.desnoulez@epitech.eu::0bfb2321-324d-4808-91c0-1c482fb667e4" providerId="AD" clId="Web-{11A4AA8B-9C80-DC71-18E0-D625271A5594}" dt="2019-10-14T15:32:21.202" v="172" actId="20577"/>
        <pc:sldMkLst>
          <pc:docMk/>
          <pc:sldMk cId="1927552479" sldId="257"/>
        </pc:sldMkLst>
        <pc:spChg chg="mod">
          <ac:chgData name="elio desnoulez" userId="S::elio.desnoulez@epitech.eu::0bfb2321-324d-4808-91c0-1c482fb667e4" providerId="AD" clId="Web-{11A4AA8B-9C80-DC71-18E0-D625271A5594}" dt="2019-10-14T15:14:12.590" v="85" actId="20577"/>
          <ac:spMkLst>
            <pc:docMk/>
            <pc:sldMk cId="1927552479" sldId="257"/>
            <ac:spMk id="2" creationId="{36B817A2-D28B-4A8F-8350-C2796FD1664E}"/>
          </ac:spMkLst>
        </pc:spChg>
        <pc:spChg chg="mod">
          <ac:chgData name="elio desnoulez" userId="S::elio.desnoulez@epitech.eu::0bfb2321-324d-4808-91c0-1c482fb667e4" providerId="AD" clId="Web-{11A4AA8B-9C80-DC71-18E0-D625271A5594}" dt="2019-10-14T15:32:21.202" v="172" actId="20577"/>
          <ac:spMkLst>
            <pc:docMk/>
            <pc:sldMk cId="1927552479" sldId="257"/>
            <ac:spMk id="3" creationId="{7C922039-BD72-4AC7-8616-3F1208DAC1DD}"/>
          </ac:spMkLst>
        </pc:spChg>
      </pc:sldChg>
      <pc:sldChg chg="addSp modSp new">
        <pc:chgData name="elio desnoulez" userId="S::elio.desnoulez@epitech.eu::0bfb2321-324d-4808-91c0-1c482fb667e4" providerId="AD" clId="Web-{11A4AA8B-9C80-DC71-18E0-D625271A5594}" dt="2019-10-14T15:39:41.060" v="200" actId="20577"/>
        <pc:sldMkLst>
          <pc:docMk/>
          <pc:sldMk cId="1928319678" sldId="258"/>
        </pc:sldMkLst>
        <pc:spChg chg="mod">
          <ac:chgData name="elio desnoulez" userId="S::elio.desnoulez@epitech.eu::0bfb2321-324d-4808-91c0-1c482fb667e4" providerId="AD" clId="Web-{11A4AA8B-9C80-DC71-18E0-D625271A5594}" dt="2019-10-14T15:37:50.264" v="186" actId="20577"/>
          <ac:spMkLst>
            <pc:docMk/>
            <pc:sldMk cId="1928319678" sldId="258"/>
            <ac:spMk id="2" creationId="{DF731882-F8E7-4390-BC76-D063BE36E744}"/>
          </ac:spMkLst>
        </pc:spChg>
        <pc:spChg chg="mod">
          <ac:chgData name="elio desnoulez" userId="S::elio.desnoulez@epitech.eu::0bfb2321-324d-4808-91c0-1c482fb667e4" providerId="AD" clId="Web-{11A4AA8B-9C80-DC71-18E0-D625271A5594}" dt="2019-10-14T15:39:41.060" v="200" actId="20577"/>
          <ac:spMkLst>
            <pc:docMk/>
            <pc:sldMk cId="1928319678" sldId="258"/>
            <ac:spMk id="3" creationId="{B9D4E0F8-FD76-47A6-98AB-B565CFF03E16}"/>
          </ac:spMkLst>
        </pc:spChg>
        <pc:picChg chg="add mod">
          <ac:chgData name="elio desnoulez" userId="S::elio.desnoulez@epitech.eu::0bfb2321-324d-4808-91c0-1c482fb667e4" providerId="AD" clId="Web-{11A4AA8B-9C80-DC71-18E0-D625271A5594}" dt="2019-10-14T15:39:11.560" v="197"/>
          <ac:picMkLst>
            <pc:docMk/>
            <pc:sldMk cId="1928319678" sldId="258"/>
            <ac:picMk id="4" creationId="{8ED6D234-6662-4C25-859C-872B53F54A40}"/>
          </ac:picMkLst>
        </pc:picChg>
      </pc:sldChg>
      <pc:sldChg chg="modSp new ord">
        <pc:chgData name="elio desnoulez" userId="S::elio.desnoulez@epitech.eu::0bfb2321-324d-4808-91c0-1c482fb667e4" providerId="AD" clId="Web-{11A4AA8B-9C80-DC71-18E0-D625271A5594}" dt="2019-10-14T15:43:20.653" v="218"/>
        <pc:sldMkLst>
          <pc:docMk/>
          <pc:sldMk cId="2186427516" sldId="259"/>
        </pc:sldMkLst>
        <pc:spChg chg="mod">
          <ac:chgData name="elio desnoulez" userId="S::elio.desnoulez@epitech.eu::0bfb2321-324d-4808-91c0-1c482fb667e4" providerId="AD" clId="Web-{11A4AA8B-9C80-DC71-18E0-D625271A5594}" dt="2019-10-14T15:43:20.607" v="216" actId="20577"/>
          <ac:spMkLst>
            <pc:docMk/>
            <pc:sldMk cId="2186427516" sldId="259"/>
            <ac:spMk id="2" creationId="{8DF8ECEB-5FB9-41F1-9E5A-303917E42DC9}"/>
          </ac:spMkLst>
        </pc:spChg>
        <pc:spChg chg="mod">
          <ac:chgData name="elio desnoulez" userId="S::elio.desnoulez@epitech.eu::0bfb2321-324d-4808-91c0-1c482fb667e4" providerId="AD" clId="Web-{11A4AA8B-9C80-DC71-18E0-D625271A5594}" dt="2019-10-14T15:42:57.450" v="205" actId="20577"/>
          <ac:spMkLst>
            <pc:docMk/>
            <pc:sldMk cId="2186427516" sldId="259"/>
            <ac:spMk id="3" creationId="{1A75BA31-5BBA-4135-95FF-B42F53C30FFE}"/>
          </ac:spMkLst>
        </pc:spChg>
      </pc:sldChg>
      <pc:sldChg chg="addSp delSp modSp new">
        <pc:chgData name="elio desnoulez" userId="S::elio.desnoulez@epitech.eu::0bfb2321-324d-4808-91c0-1c482fb667e4" providerId="AD" clId="Web-{11A4AA8B-9C80-DC71-18E0-D625271A5594}" dt="2019-10-14T15:47:55.356" v="278" actId="20577"/>
        <pc:sldMkLst>
          <pc:docMk/>
          <pc:sldMk cId="3591489208" sldId="260"/>
        </pc:sldMkLst>
        <pc:spChg chg="mod">
          <ac:chgData name="elio desnoulez" userId="S::elio.desnoulez@epitech.eu::0bfb2321-324d-4808-91c0-1c482fb667e4" providerId="AD" clId="Web-{11A4AA8B-9C80-DC71-18E0-D625271A5594}" dt="2019-10-14T15:44:55.919" v="232" actId="20577"/>
          <ac:spMkLst>
            <pc:docMk/>
            <pc:sldMk cId="3591489208" sldId="260"/>
            <ac:spMk id="2" creationId="{CE52FE21-00C8-48FF-8160-390E39C032D2}"/>
          </ac:spMkLst>
        </pc:spChg>
        <pc:spChg chg="add del mod">
          <ac:chgData name="elio desnoulez" userId="S::elio.desnoulez@epitech.eu::0bfb2321-324d-4808-91c0-1c482fb667e4" providerId="AD" clId="Web-{11A4AA8B-9C80-DC71-18E0-D625271A5594}" dt="2019-10-14T15:47:55.356" v="278" actId="20577"/>
          <ac:spMkLst>
            <pc:docMk/>
            <pc:sldMk cId="3591489208" sldId="260"/>
            <ac:spMk id="3" creationId="{E2AD51AE-478D-4197-9E49-CDDABE74A606}"/>
          </ac:spMkLst>
        </pc:spChg>
        <pc:picChg chg="add del mod ord">
          <ac:chgData name="elio desnoulez" userId="S::elio.desnoulez@epitech.eu::0bfb2321-324d-4808-91c0-1c482fb667e4" providerId="AD" clId="Web-{11A4AA8B-9C80-DC71-18E0-D625271A5594}" dt="2019-10-14T15:46:02.903" v="241"/>
          <ac:picMkLst>
            <pc:docMk/>
            <pc:sldMk cId="3591489208" sldId="260"/>
            <ac:picMk id="4" creationId="{0F279085-F6FD-41A6-8979-C8A766EA0BC9}"/>
          </ac:picMkLst>
        </pc:picChg>
        <pc:picChg chg="add mod">
          <ac:chgData name="elio desnoulez" userId="S::elio.desnoulez@epitech.eu::0bfb2321-324d-4808-91c0-1c482fb667e4" providerId="AD" clId="Web-{11A4AA8B-9C80-DC71-18E0-D625271A5594}" dt="2019-10-14T15:46:20.934" v="250" actId="1076"/>
          <ac:picMkLst>
            <pc:docMk/>
            <pc:sldMk cId="3591489208" sldId="260"/>
            <ac:picMk id="6" creationId="{19E82968-A303-4F95-A656-5EB9FC4AEB6A}"/>
          </ac:picMkLst>
        </pc:picChg>
      </pc:sldChg>
      <pc:sldChg chg="modSp new">
        <pc:chgData name="elio desnoulez" userId="S::elio.desnoulez@epitech.eu::0bfb2321-324d-4808-91c0-1c482fb667e4" providerId="AD" clId="Web-{11A4AA8B-9C80-DC71-18E0-D625271A5594}" dt="2019-10-14T15:51:45.543" v="388" actId="20577"/>
        <pc:sldMkLst>
          <pc:docMk/>
          <pc:sldMk cId="4154548276" sldId="261"/>
        </pc:sldMkLst>
        <pc:spChg chg="mod">
          <ac:chgData name="elio desnoulez" userId="S::elio.desnoulez@epitech.eu::0bfb2321-324d-4808-91c0-1c482fb667e4" providerId="AD" clId="Web-{11A4AA8B-9C80-DC71-18E0-D625271A5594}" dt="2019-10-14T15:49:19.496" v="302" actId="20577"/>
          <ac:spMkLst>
            <pc:docMk/>
            <pc:sldMk cId="4154548276" sldId="261"/>
            <ac:spMk id="2" creationId="{685CA331-5448-48BB-AB6D-1866C58D9390}"/>
          </ac:spMkLst>
        </pc:spChg>
        <pc:spChg chg="mod">
          <ac:chgData name="elio desnoulez" userId="S::elio.desnoulez@epitech.eu::0bfb2321-324d-4808-91c0-1c482fb667e4" providerId="AD" clId="Web-{11A4AA8B-9C80-DC71-18E0-D625271A5594}" dt="2019-10-14T15:51:45.543" v="388" actId="20577"/>
          <ac:spMkLst>
            <pc:docMk/>
            <pc:sldMk cId="4154548276" sldId="261"/>
            <ac:spMk id="3" creationId="{F6DCC06C-7EB7-429D-8B91-349F07ACFEC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14.10.2019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‹N°›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cs typeface="Arial"/>
              </a:rPr>
              <a:t>Hidden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cs typeface="Arial"/>
              </a:rPr>
              <a:t>Markov</a:t>
            </a:r>
            <a:r>
              <a:rPr lang="tr-TR" dirty="0">
                <a:cs typeface="Arial"/>
              </a:rPr>
              <a:t> Model (HMM)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>
                <a:ea typeface="+mn-lt"/>
                <a:cs typeface="+mn-lt"/>
              </a:rPr>
              <a:t>Elio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Desnoulez</a:t>
            </a:r>
            <a:r>
              <a:rPr lang="tr-TR" dirty="0">
                <a:ea typeface="+mn-lt"/>
                <a:cs typeface="+mn-lt"/>
              </a:rPr>
              <a:t> (19129131)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817A2-D28B-4A8F-8350-C2796FD16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cs typeface="Arial"/>
              </a:rPr>
              <a:t>What</a:t>
            </a:r>
            <a:r>
              <a:rPr lang="fr-FR" dirty="0">
                <a:cs typeface="Arial"/>
              </a:rPr>
              <a:t> </a:t>
            </a:r>
            <a:r>
              <a:rPr lang="fr-FR" dirty="0" err="1">
                <a:cs typeface="Arial"/>
              </a:rPr>
              <a:t>is</a:t>
            </a:r>
            <a:r>
              <a:rPr lang="fr-FR" dirty="0">
                <a:cs typeface="Arial"/>
              </a:rPr>
              <a:t> the </a:t>
            </a:r>
            <a:r>
              <a:rPr lang="fr-FR" dirty="0" err="1">
                <a:cs typeface="Arial"/>
              </a:rPr>
              <a:t>Hidden</a:t>
            </a:r>
            <a:r>
              <a:rPr lang="fr-FR" dirty="0">
                <a:cs typeface="Arial"/>
              </a:rPr>
              <a:t> Markov Model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922039-BD72-4AC7-8616-3F1208DA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fr-FR" b="1" dirty="0">
                <a:ea typeface="+mn-lt"/>
                <a:cs typeface="+mn-lt"/>
              </a:rPr>
              <a:t>HMM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 </a:t>
            </a:r>
            <a:r>
              <a:rPr lang="fr-FR" dirty="0" err="1">
                <a:ea typeface="+mn-lt"/>
                <a:cs typeface="+mn-lt"/>
              </a:rPr>
              <a:t>statistical</a:t>
            </a:r>
            <a:r>
              <a:rPr lang="fr-FR" dirty="0">
                <a:ea typeface="+mn-lt"/>
                <a:cs typeface="+mn-lt"/>
              </a:rPr>
              <a:t> Markov model in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the model 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assumed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a Markov process 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unobservable</a:t>
            </a:r>
            <a:r>
              <a:rPr lang="fr-FR" dirty="0">
                <a:ea typeface="+mn-lt"/>
                <a:cs typeface="+mn-lt"/>
              </a:rPr>
              <a:t> states.</a:t>
            </a:r>
          </a:p>
          <a:p>
            <a:pPr marL="795020" lvl="1" indent="-337820"/>
            <a:r>
              <a:rPr lang="fr-FR" dirty="0">
                <a:cs typeface="Arial" panose="020B0604020202020204"/>
              </a:rPr>
              <a:t>Markov Model :</a:t>
            </a:r>
            <a:r>
              <a:rPr lang="fr-FR" dirty="0">
                <a:ea typeface="+mn-lt"/>
                <a:cs typeface="+mn-lt"/>
              </a:rPr>
              <a:t> a </a:t>
            </a:r>
            <a:r>
              <a:rPr lang="fr-FR" dirty="0" err="1">
                <a:ea typeface="+mn-lt"/>
                <a:cs typeface="+mn-lt"/>
              </a:rPr>
              <a:t>stochastic</a:t>
            </a:r>
            <a:r>
              <a:rPr lang="fr-FR" dirty="0">
                <a:ea typeface="+mn-lt"/>
                <a:cs typeface="+mn-lt"/>
              </a:rPr>
              <a:t> model </a:t>
            </a:r>
            <a:r>
              <a:rPr lang="fr-FR" dirty="0" err="1">
                <a:ea typeface="+mn-lt"/>
                <a:cs typeface="+mn-lt"/>
              </a:rPr>
              <a:t>used</a:t>
            </a:r>
            <a:r>
              <a:rPr lang="fr-FR" dirty="0">
                <a:ea typeface="+mn-lt"/>
                <a:cs typeface="+mn-lt"/>
              </a:rPr>
              <a:t> to model </a:t>
            </a:r>
            <a:r>
              <a:rPr lang="fr-FR" dirty="0" err="1">
                <a:ea typeface="+mn-lt"/>
                <a:cs typeface="+mn-lt"/>
              </a:rPr>
              <a:t>randomly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changing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systems</a:t>
            </a:r>
            <a:r>
              <a:rPr lang="fr-FR" dirty="0">
                <a:ea typeface="+mn-lt"/>
                <a:cs typeface="+mn-lt"/>
              </a:rPr>
              <a:t>. It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assumed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future states </a:t>
            </a:r>
            <a:r>
              <a:rPr lang="fr-FR" dirty="0" err="1">
                <a:ea typeface="+mn-lt"/>
                <a:cs typeface="+mn-lt"/>
              </a:rPr>
              <a:t>depend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only</a:t>
            </a:r>
            <a:r>
              <a:rPr lang="fr-FR" dirty="0">
                <a:ea typeface="+mn-lt"/>
                <a:cs typeface="+mn-lt"/>
              </a:rPr>
              <a:t> on the </a:t>
            </a:r>
            <a:r>
              <a:rPr lang="fr-FR" dirty="0" err="1">
                <a:ea typeface="+mn-lt"/>
                <a:cs typeface="+mn-lt"/>
              </a:rPr>
              <a:t>current</a:t>
            </a:r>
            <a:r>
              <a:rPr lang="fr-FR" dirty="0">
                <a:ea typeface="+mn-lt"/>
                <a:cs typeface="+mn-lt"/>
              </a:rPr>
              <a:t> state.</a:t>
            </a:r>
          </a:p>
          <a:p>
            <a:pPr marL="795020" lvl="1" indent="-337820"/>
            <a:r>
              <a:rPr lang="fr-FR" dirty="0">
                <a:ea typeface="+mn-lt"/>
                <a:cs typeface="+mn-lt"/>
              </a:rPr>
              <a:t>Markov process : a </a:t>
            </a:r>
            <a:r>
              <a:rPr lang="fr-FR" dirty="0" err="1">
                <a:ea typeface="+mn-lt"/>
                <a:cs typeface="+mn-lt"/>
              </a:rPr>
              <a:t>stochastic</a:t>
            </a:r>
            <a:r>
              <a:rPr lang="fr-FR" dirty="0">
                <a:ea typeface="+mn-lt"/>
                <a:cs typeface="+mn-lt"/>
              </a:rPr>
              <a:t> model </a:t>
            </a:r>
            <a:r>
              <a:rPr lang="fr-FR" dirty="0" err="1">
                <a:ea typeface="+mn-lt"/>
                <a:cs typeface="+mn-lt"/>
              </a:rPr>
              <a:t>describing</a:t>
            </a:r>
            <a:r>
              <a:rPr lang="fr-FR" dirty="0">
                <a:ea typeface="+mn-lt"/>
                <a:cs typeface="+mn-lt"/>
              </a:rPr>
              <a:t> a </a:t>
            </a:r>
            <a:r>
              <a:rPr lang="fr-FR" dirty="0" err="1">
                <a:ea typeface="+mn-lt"/>
                <a:cs typeface="+mn-lt"/>
              </a:rPr>
              <a:t>sequence</a:t>
            </a:r>
            <a:r>
              <a:rPr lang="fr-FR" dirty="0">
                <a:ea typeface="+mn-lt"/>
                <a:cs typeface="+mn-lt"/>
              </a:rPr>
              <a:t> of possible </a:t>
            </a:r>
            <a:r>
              <a:rPr lang="fr-FR" dirty="0" err="1">
                <a:ea typeface="+mn-lt"/>
                <a:cs typeface="+mn-lt"/>
              </a:rPr>
              <a:t>events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probability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each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event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depends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only</a:t>
            </a:r>
            <a:r>
              <a:rPr lang="fr-FR" dirty="0">
                <a:ea typeface="+mn-lt"/>
                <a:cs typeface="+mn-lt"/>
              </a:rPr>
              <a:t> on the state </a:t>
            </a:r>
            <a:r>
              <a:rPr lang="fr-FR" dirty="0" err="1">
                <a:ea typeface="+mn-lt"/>
                <a:cs typeface="+mn-lt"/>
              </a:rPr>
              <a:t>attained</a:t>
            </a:r>
            <a:r>
              <a:rPr lang="fr-FR" dirty="0">
                <a:ea typeface="+mn-lt"/>
                <a:cs typeface="+mn-lt"/>
              </a:rPr>
              <a:t> in the </a:t>
            </a:r>
            <a:r>
              <a:rPr lang="fr-FR" dirty="0" err="1">
                <a:ea typeface="+mn-lt"/>
                <a:cs typeface="+mn-lt"/>
              </a:rPr>
              <a:t>previous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event</a:t>
            </a:r>
            <a:r>
              <a:rPr lang="fr-FR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7552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F8ECEB-5FB9-41F1-9E5A-303917E4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ea typeface="+mj-lt"/>
                <a:cs typeface="+mj-lt"/>
              </a:rPr>
              <a:t>Stochastic</a:t>
            </a:r>
            <a:r>
              <a:rPr lang="fr-FR" dirty="0">
                <a:ea typeface="+mj-lt"/>
                <a:cs typeface="+mj-lt"/>
              </a:rPr>
              <a:t> Model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75BA31-5BBA-4135-95FF-B42F53C30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fr-FR" dirty="0">
                <a:ea typeface="+mn-lt"/>
                <a:cs typeface="+mn-lt"/>
              </a:rPr>
              <a:t>A </a:t>
            </a:r>
            <a:r>
              <a:rPr lang="fr-FR" dirty="0" err="1">
                <a:ea typeface="+mn-lt"/>
                <a:cs typeface="+mn-lt"/>
              </a:rPr>
              <a:t>stochastic</a:t>
            </a:r>
            <a:r>
              <a:rPr lang="fr-FR" dirty="0">
                <a:ea typeface="+mn-lt"/>
                <a:cs typeface="+mn-lt"/>
              </a:rPr>
              <a:t> or </a:t>
            </a:r>
            <a:r>
              <a:rPr lang="fr-FR" dirty="0" err="1">
                <a:ea typeface="+mn-lt"/>
                <a:cs typeface="+mn-lt"/>
              </a:rPr>
              <a:t>random</a:t>
            </a:r>
            <a:r>
              <a:rPr lang="fr-FR" dirty="0">
                <a:ea typeface="+mn-lt"/>
                <a:cs typeface="+mn-lt"/>
              </a:rPr>
              <a:t> process can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defined</a:t>
            </a:r>
            <a:r>
              <a:rPr lang="fr-FR" dirty="0">
                <a:ea typeface="+mn-lt"/>
                <a:cs typeface="+mn-lt"/>
              </a:rPr>
              <a:t> as a collection of </a:t>
            </a:r>
            <a:r>
              <a:rPr lang="fr-FR" dirty="0" err="1">
                <a:ea typeface="+mn-lt"/>
                <a:cs typeface="+mn-lt"/>
              </a:rPr>
              <a:t>random</a:t>
            </a:r>
            <a:r>
              <a:rPr lang="fr-FR" dirty="0">
                <a:ea typeface="+mn-lt"/>
                <a:cs typeface="+mn-lt"/>
              </a:rPr>
              <a:t> variables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indexed</a:t>
            </a:r>
            <a:r>
              <a:rPr lang="fr-FR" dirty="0">
                <a:ea typeface="+mn-lt"/>
                <a:cs typeface="+mn-lt"/>
              </a:rPr>
              <a:t> by </a:t>
            </a:r>
            <a:r>
              <a:rPr lang="fr-FR" dirty="0" err="1">
                <a:ea typeface="+mn-lt"/>
                <a:cs typeface="+mn-lt"/>
              </a:rPr>
              <a:t>some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mathematical</a:t>
            </a:r>
            <a:r>
              <a:rPr lang="fr-FR" dirty="0">
                <a:ea typeface="+mn-lt"/>
                <a:cs typeface="+mn-lt"/>
              </a:rPr>
              <a:t> set, </a:t>
            </a:r>
            <a:r>
              <a:rPr lang="fr-FR" dirty="0" err="1">
                <a:ea typeface="+mn-lt"/>
                <a:cs typeface="+mn-lt"/>
              </a:rPr>
              <a:t>meaning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each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random</a:t>
            </a:r>
            <a:r>
              <a:rPr lang="fr-FR" dirty="0">
                <a:ea typeface="+mn-lt"/>
                <a:cs typeface="+mn-lt"/>
              </a:rPr>
              <a:t> variable of the </a:t>
            </a:r>
            <a:r>
              <a:rPr lang="fr-FR" dirty="0" err="1">
                <a:ea typeface="+mn-lt"/>
                <a:cs typeface="+mn-lt"/>
              </a:rPr>
              <a:t>stochastic</a:t>
            </a:r>
            <a:r>
              <a:rPr lang="fr-FR" dirty="0">
                <a:ea typeface="+mn-lt"/>
                <a:cs typeface="+mn-lt"/>
              </a:rPr>
              <a:t> process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uniquely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associated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an </a:t>
            </a:r>
            <a:r>
              <a:rPr lang="fr-FR" dirty="0" err="1">
                <a:ea typeface="+mn-lt"/>
                <a:cs typeface="+mn-lt"/>
              </a:rPr>
              <a:t>element</a:t>
            </a:r>
            <a:r>
              <a:rPr lang="fr-FR" dirty="0">
                <a:ea typeface="+mn-lt"/>
                <a:cs typeface="+mn-lt"/>
              </a:rPr>
              <a:t> in the set.</a:t>
            </a:r>
          </a:p>
        </p:txBody>
      </p:sp>
    </p:spTree>
    <p:extLst>
      <p:ext uri="{BB962C8B-B14F-4D97-AF65-F5344CB8AC3E}">
        <p14:creationId xmlns:p14="http://schemas.microsoft.com/office/powerpoint/2010/main" val="218642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31882-F8E7-4390-BC76-D063BE36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rial"/>
              </a:rPr>
              <a:t>Markov Chain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4E0F8-FD76-47A6-98AB-B565CFF03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4840348" cy="3997828"/>
          </a:xfrm>
        </p:spPr>
        <p:txBody>
          <a:bodyPr>
            <a:normAutofit lnSpcReduction="10000"/>
          </a:bodyPr>
          <a:lstStyle/>
          <a:p>
            <a:pPr marL="344170" indent="-344170"/>
            <a:r>
              <a:rPr lang="fr-FR" dirty="0">
                <a:ea typeface="+mn-lt"/>
                <a:cs typeface="+mn-lt"/>
              </a:rPr>
              <a:t>A </a:t>
            </a:r>
            <a:r>
              <a:rPr lang="fr-FR" dirty="0" err="1">
                <a:ea typeface="+mn-lt"/>
                <a:cs typeface="+mn-lt"/>
              </a:rPr>
              <a:t>diagram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representing</a:t>
            </a:r>
            <a:r>
              <a:rPr lang="fr-FR" dirty="0">
                <a:ea typeface="+mn-lt"/>
                <a:cs typeface="+mn-lt"/>
              </a:rPr>
              <a:t> a </a:t>
            </a:r>
            <a:r>
              <a:rPr lang="fr-FR" dirty="0" err="1">
                <a:ea typeface="+mn-lt"/>
                <a:cs typeface="+mn-lt"/>
              </a:rPr>
              <a:t>two</a:t>
            </a:r>
            <a:r>
              <a:rPr lang="fr-FR" dirty="0">
                <a:ea typeface="+mn-lt"/>
                <a:cs typeface="+mn-lt"/>
              </a:rPr>
              <a:t>-state Markov process,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the states </a:t>
            </a:r>
            <a:r>
              <a:rPr lang="fr-FR" dirty="0" err="1">
                <a:ea typeface="+mn-lt"/>
                <a:cs typeface="+mn-lt"/>
              </a:rPr>
              <a:t>labelled</a:t>
            </a:r>
            <a:r>
              <a:rPr lang="fr-FR" dirty="0">
                <a:ea typeface="+mn-lt"/>
                <a:cs typeface="+mn-lt"/>
              </a:rPr>
              <a:t> E and A. </a:t>
            </a:r>
            <a:r>
              <a:rPr lang="fr-FR" dirty="0" err="1">
                <a:ea typeface="+mn-lt"/>
                <a:cs typeface="+mn-lt"/>
              </a:rPr>
              <a:t>Each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number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represents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probability</a:t>
            </a:r>
            <a:r>
              <a:rPr lang="fr-FR" dirty="0">
                <a:ea typeface="+mn-lt"/>
                <a:cs typeface="+mn-lt"/>
              </a:rPr>
              <a:t> of the Markov process </a:t>
            </a:r>
            <a:r>
              <a:rPr lang="fr-FR" dirty="0" err="1">
                <a:ea typeface="+mn-lt"/>
                <a:cs typeface="+mn-lt"/>
              </a:rPr>
              <a:t>changing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one state to </a:t>
            </a:r>
            <a:r>
              <a:rPr lang="fr-FR" dirty="0" err="1">
                <a:ea typeface="+mn-lt"/>
                <a:cs typeface="+mn-lt"/>
              </a:rPr>
              <a:t>another</a:t>
            </a:r>
            <a:r>
              <a:rPr lang="fr-FR" dirty="0">
                <a:ea typeface="+mn-lt"/>
                <a:cs typeface="+mn-lt"/>
              </a:rPr>
              <a:t> state, </a:t>
            </a:r>
            <a:r>
              <a:rPr lang="fr-FR" dirty="0" err="1">
                <a:ea typeface="+mn-lt"/>
                <a:cs typeface="+mn-lt"/>
              </a:rPr>
              <a:t>with</a:t>
            </a:r>
            <a:r>
              <a:rPr lang="fr-FR" dirty="0">
                <a:ea typeface="+mn-lt"/>
                <a:cs typeface="+mn-lt"/>
              </a:rPr>
              <a:t> the direction </a:t>
            </a:r>
            <a:r>
              <a:rPr lang="fr-FR" dirty="0" err="1">
                <a:ea typeface="+mn-lt"/>
                <a:cs typeface="+mn-lt"/>
              </a:rPr>
              <a:t>indicated</a:t>
            </a:r>
            <a:r>
              <a:rPr lang="fr-FR" dirty="0">
                <a:ea typeface="+mn-lt"/>
                <a:cs typeface="+mn-lt"/>
              </a:rPr>
              <a:t> by the </a:t>
            </a:r>
            <a:r>
              <a:rPr lang="fr-FR" dirty="0" err="1">
                <a:ea typeface="+mn-lt"/>
                <a:cs typeface="+mn-lt"/>
              </a:rPr>
              <a:t>arrow</a:t>
            </a:r>
            <a:r>
              <a:rPr lang="fr-FR" dirty="0">
                <a:ea typeface="+mn-lt"/>
                <a:cs typeface="+mn-lt"/>
              </a:rPr>
              <a:t>. </a:t>
            </a:r>
            <a:endParaRPr lang="fr-FR">
              <a:ea typeface="+mn-lt"/>
              <a:cs typeface="+mn-lt"/>
            </a:endParaRPr>
          </a:p>
          <a:p>
            <a:pPr marL="344170" indent="-344170"/>
            <a:r>
              <a:rPr lang="fr-FR" dirty="0">
                <a:ea typeface="+mn-lt"/>
                <a:cs typeface="+mn-lt"/>
              </a:rPr>
              <a:t>For </a:t>
            </a:r>
            <a:r>
              <a:rPr lang="fr-FR" dirty="0" err="1">
                <a:ea typeface="+mn-lt"/>
                <a:cs typeface="+mn-lt"/>
              </a:rPr>
              <a:t>example</a:t>
            </a:r>
            <a:r>
              <a:rPr lang="fr-FR" dirty="0">
                <a:ea typeface="+mn-lt"/>
                <a:cs typeface="+mn-lt"/>
              </a:rPr>
              <a:t>, if the Markov process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in state A, </a:t>
            </a:r>
            <a:r>
              <a:rPr lang="fr-FR" dirty="0" err="1">
                <a:ea typeface="+mn-lt"/>
                <a:cs typeface="+mn-lt"/>
              </a:rPr>
              <a:t>then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probability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changes to state E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0.4, </a:t>
            </a:r>
            <a:r>
              <a:rPr lang="fr-FR" dirty="0" err="1">
                <a:ea typeface="+mn-lt"/>
                <a:cs typeface="+mn-lt"/>
              </a:rPr>
              <a:t>while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probability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remains</a:t>
            </a:r>
            <a:r>
              <a:rPr lang="fr-FR" dirty="0">
                <a:ea typeface="+mn-lt"/>
                <a:cs typeface="+mn-lt"/>
              </a:rPr>
              <a:t> in state A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0.6.</a:t>
            </a:r>
            <a:endParaRPr lang="fr-FR" dirty="0">
              <a:cs typeface="Arial" panose="020B0604020202020204"/>
            </a:endParaRPr>
          </a:p>
        </p:txBody>
      </p:sp>
      <p:pic>
        <p:nvPicPr>
          <p:cNvPr id="4" name="Image 4" descr="Une image contenant signe&#10;&#10;Description générée avec un niveau de confiance très élevé">
            <a:extLst>
              <a:ext uri="{FF2B5EF4-FFF2-40B4-BE49-F238E27FC236}">
                <a16:creationId xmlns:a16="http://schemas.microsoft.com/office/drawing/2014/main" id="{8ED6D234-6662-4C25-859C-872B53F5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195" y="2617424"/>
            <a:ext cx="2743200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2831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2FE21-00C8-48FF-8160-390E39C03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rial"/>
              </a:rPr>
              <a:t>The </a:t>
            </a:r>
            <a:r>
              <a:rPr lang="fr-FR" dirty="0" err="1">
                <a:cs typeface="Arial"/>
              </a:rPr>
              <a:t>urn</a:t>
            </a:r>
            <a:r>
              <a:rPr lang="fr-FR" dirty="0">
                <a:cs typeface="Arial"/>
              </a:rPr>
              <a:t> </a:t>
            </a:r>
            <a:r>
              <a:rPr lang="fr-FR" dirty="0" err="1">
                <a:cs typeface="Arial"/>
              </a:rPr>
              <a:t>problem</a:t>
            </a:r>
            <a:endParaRPr lang="fr-FR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AD51AE-478D-4197-9E49-CDDABE74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5932854" cy="3997828"/>
          </a:xfrm>
        </p:spPr>
        <p:txBody>
          <a:bodyPr/>
          <a:lstStyle/>
          <a:p>
            <a:pPr marL="344170" indent="-344170"/>
            <a:r>
              <a:rPr lang="fr-FR" dirty="0">
                <a:ea typeface="+mn-lt"/>
                <a:cs typeface="+mn-lt"/>
              </a:rPr>
              <a:t>In </a:t>
            </a:r>
            <a:r>
              <a:rPr lang="fr-FR" dirty="0" err="1">
                <a:ea typeface="+mn-lt"/>
                <a:cs typeface="+mn-lt"/>
              </a:rPr>
              <a:t>probability</a:t>
            </a:r>
            <a:r>
              <a:rPr lang="fr-FR" dirty="0">
                <a:ea typeface="+mn-lt"/>
                <a:cs typeface="+mn-lt"/>
              </a:rPr>
              <a:t> and </a:t>
            </a:r>
            <a:r>
              <a:rPr lang="fr-FR" dirty="0" err="1">
                <a:ea typeface="+mn-lt"/>
                <a:cs typeface="+mn-lt"/>
              </a:rPr>
              <a:t>statistics</a:t>
            </a:r>
            <a:r>
              <a:rPr lang="fr-FR" dirty="0">
                <a:ea typeface="+mn-lt"/>
                <a:cs typeface="+mn-lt"/>
              </a:rPr>
              <a:t>, an </a:t>
            </a:r>
            <a:r>
              <a:rPr lang="fr-FR" b="1" dirty="0" err="1">
                <a:ea typeface="+mn-lt"/>
                <a:cs typeface="+mn-lt"/>
              </a:rPr>
              <a:t>urn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problem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an </a:t>
            </a:r>
            <a:r>
              <a:rPr lang="fr-FR" dirty="0" err="1">
                <a:ea typeface="+mn-lt"/>
                <a:cs typeface="+mn-lt"/>
              </a:rPr>
              <a:t>idealized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exercise</a:t>
            </a:r>
            <a:r>
              <a:rPr lang="fr-FR" dirty="0">
                <a:ea typeface="+mn-lt"/>
                <a:cs typeface="+mn-lt"/>
              </a:rPr>
              <a:t> in </a:t>
            </a:r>
            <a:r>
              <a:rPr lang="fr-FR" dirty="0" err="1">
                <a:ea typeface="+mn-lt"/>
                <a:cs typeface="+mn-lt"/>
              </a:rPr>
              <a:t>which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some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objects</a:t>
            </a:r>
            <a:r>
              <a:rPr lang="fr-FR" dirty="0">
                <a:ea typeface="+mn-lt"/>
                <a:cs typeface="+mn-lt"/>
              </a:rPr>
              <a:t> are </a:t>
            </a:r>
            <a:r>
              <a:rPr lang="fr-FR" dirty="0" err="1">
                <a:ea typeface="+mn-lt"/>
                <a:cs typeface="+mn-lt"/>
              </a:rPr>
              <a:t>represented</a:t>
            </a:r>
            <a:r>
              <a:rPr lang="fr-FR" dirty="0">
                <a:ea typeface="+mn-lt"/>
                <a:cs typeface="+mn-lt"/>
              </a:rPr>
              <a:t> as </a:t>
            </a:r>
            <a:r>
              <a:rPr lang="fr-FR" dirty="0" err="1">
                <a:ea typeface="+mn-lt"/>
                <a:cs typeface="+mn-lt"/>
              </a:rPr>
              <a:t>colored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balls</a:t>
            </a:r>
            <a:r>
              <a:rPr lang="fr-FR" dirty="0">
                <a:ea typeface="+mn-lt"/>
                <a:cs typeface="+mn-lt"/>
              </a:rPr>
              <a:t> in an </a:t>
            </a:r>
            <a:r>
              <a:rPr lang="fr-FR" dirty="0" err="1">
                <a:ea typeface="+mn-lt"/>
                <a:cs typeface="+mn-lt"/>
              </a:rPr>
              <a:t>urn</a:t>
            </a:r>
            <a:r>
              <a:rPr lang="fr-FR" dirty="0">
                <a:ea typeface="+mn-lt"/>
                <a:cs typeface="+mn-lt"/>
              </a:rPr>
              <a:t>. One </a:t>
            </a:r>
            <a:r>
              <a:rPr lang="fr-FR" dirty="0" err="1">
                <a:ea typeface="+mn-lt"/>
                <a:cs typeface="+mn-lt"/>
              </a:rPr>
              <a:t>pretends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remove</a:t>
            </a:r>
            <a:r>
              <a:rPr lang="fr-FR" dirty="0">
                <a:ea typeface="+mn-lt"/>
                <a:cs typeface="+mn-lt"/>
              </a:rPr>
              <a:t> one or more </a:t>
            </a:r>
            <a:r>
              <a:rPr lang="fr-FR" dirty="0" err="1">
                <a:ea typeface="+mn-lt"/>
                <a:cs typeface="+mn-lt"/>
              </a:rPr>
              <a:t>balls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from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urn</a:t>
            </a:r>
            <a:r>
              <a:rPr lang="fr-FR" dirty="0">
                <a:ea typeface="+mn-lt"/>
                <a:cs typeface="+mn-lt"/>
              </a:rPr>
              <a:t>; the goal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determine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probability</a:t>
            </a:r>
            <a:r>
              <a:rPr lang="fr-FR" dirty="0">
                <a:ea typeface="+mn-lt"/>
                <a:cs typeface="+mn-lt"/>
              </a:rPr>
              <a:t> of </a:t>
            </a:r>
            <a:r>
              <a:rPr lang="fr-FR" dirty="0" err="1">
                <a:ea typeface="+mn-lt"/>
                <a:cs typeface="+mn-lt"/>
              </a:rPr>
              <a:t>drawing</a:t>
            </a:r>
            <a:r>
              <a:rPr lang="fr-FR" dirty="0">
                <a:ea typeface="+mn-lt"/>
                <a:cs typeface="+mn-lt"/>
              </a:rPr>
              <a:t> one </a:t>
            </a:r>
            <a:r>
              <a:rPr lang="fr-FR" dirty="0" err="1">
                <a:ea typeface="+mn-lt"/>
                <a:cs typeface="+mn-lt"/>
              </a:rPr>
              <a:t>color</a:t>
            </a:r>
            <a:r>
              <a:rPr lang="fr-FR" dirty="0">
                <a:ea typeface="+mn-lt"/>
                <a:cs typeface="+mn-lt"/>
              </a:rPr>
              <a:t> or </a:t>
            </a:r>
            <a:r>
              <a:rPr lang="fr-FR" dirty="0" err="1">
                <a:ea typeface="+mn-lt"/>
                <a:cs typeface="+mn-lt"/>
              </a:rPr>
              <a:t>some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other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properties</a:t>
            </a:r>
            <a:endParaRPr lang="fr-FR" dirty="0" err="1"/>
          </a:p>
        </p:txBody>
      </p:sp>
      <p:pic>
        <p:nvPicPr>
          <p:cNvPr id="6" name="Image 6" descr="Une image contenant dessin&#10;&#10;Description générée avec un niveau de confiance très élevé">
            <a:extLst>
              <a:ext uri="{FF2B5EF4-FFF2-40B4-BE49-F238E27FC236}">
                <a16:creationId xmlns:a16="http://schemas.microsoft.com/office/drawing/2014/main" id="{19E82968-A303-4F95-A656-5EB9FC4A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48" y="2813719"/>
            <a:ext cx="16954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8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5CA331-5448-48BB-AB6D-1866C58D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cs typeface="Arial"/>
              </a:rPr>
              <a:t>Usages and applications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CC06C-7EB7-429D-8B91-349F07ACF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4170" indent="-344170"/>
            <a:r>
              <a:rPr lang="fr-FR" dirty="0" err="1">
                <a:ea typeface="+mn-lt"/>
                <a:cs typeface="+mn-lt"/>
              </a:rPr>
              <a:t>HMMs</a:t>
            </a:r>
            <a:r>
              <a:rPr lang="fr-FR" dirty="0">
                <a:ea typeface="+mn-lt"/>
                <a:cs typeface="+mn-lt"/>
              </a:rPr>
              <a:t> can </a:t>
            </a:r>
            <a:r>
              <a:rPr lang="fr-FR" dirty="0" err="1">
                <a:ea typeface="+mn-lt"/>
                <a:cs typeface="+mn-lt"/>
              </a:rPr>
              <a:t>be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applied</a:t>
            </a:r>
            <a:r>
              <a:rPr lang="fr-FR" dirty="0">
                <a:ea typeface="+mn-lt"/>
                <a:cs typeface="+mn-lt"/>
              </a:rPr>
              <a:t> in </a:t>
            </a:r>
            <a:r>
              <a:rPr lang="fr-FR" dirty="0" err="1">
                <a:ea typeface="+mn-lt"/>
                <a:cs typeface="+mn-lt"/>
              </a:rPr>
              <a:t>many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fields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where</a:t>
            </a:r>
            <a:r>
              <a:rPr lang="fr-FR" dirty="0">
                <a:ea typeface="+mn-lt"/>
                <a:cs typeface="+mn-lt"/>
              </a:rPr>
              <a:t> the goal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to </a:t>
            </a:r>
            <a:r>
              <a:rPr lang="fr-FR" dirty="0" err="1">
                <a:ea typeface="+mn-lt"/>
                <a:cs typeface="+mn-lt"/>
              </a:rPr>
              <a:t>recover</a:t>
            </a:r>
            <a:r>
              <a:rPr lang="fr-FR" dirty="0">
                <a:ea typeface="+mn-lt"/>
                <a:cs typeface="+mn-lt"/>
              </a:rPr>
              <a:t> a data </a:t>
            </a:r>
            <a:r>
              <a:rPr lang="fr-FR" dirty="0" err="1">
                <a:ea typeface="+mn-lt"/>
                <a:cs typeface="+mn-lt"/>
              </a:rPr>
              <a:t>sequence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</a:t>
            </a:r>
            <a:r>
              <a:rPr lang="fr-FR" dirty="0" err="1">
                <a:ea typeface="+mn-lt"/>
                <a:cs typeface="+mn-lt"/>
              </a:rPr>
              <a:t>is</a:t>
            </a:r>
            <a:r>
              <a:rPr lang="fr-FR" dirty="0">
                <a:ea typeface="+mn-lt"/>
                <a:cs typeface="+mn-lt"/>
              </a:rPr>
              <a:t> not </a:t>
            </a:r>
            <a:r>
              <a:rPr lang="fr-FR" dirty="0" err="1">
                <a:ea typeface="+mn-lt"/>
                <a:cs typeface="+mn-lt"/>
              </a:rPr>
              <a:t>immediately</a:t>
            </a:r>
            <a:r>
              <a:rPr lang="fr-FR" dirty="0">
                <a:ea typeface="+mn-lt"/>
                <a:cs typeface="+mn-lt"/>
              </a:rPr>
              <a:t> observable.</a:t>
            </a:r>
          </a:p>
          <a:p>
            <a:pPr marL="795020" lvl="1" indent="-337820"/>
            <a:r>
              <a:rPr lang="fr-FR" dirty="0" err="1">
                <a:ea typeface="+mn-lt"/>
                <a:cs typeface="+mn-lt"/>
              </a:rPr>
              <a:t>Computational</a:t>
            </a:r>
            <a:r>
              <a:rPr lang="fr-FR" dirty="0">
                <a:ea typeface="+mn-lt"/>
                <a:cs typeface="+mn-lt"/>
              </a:rPr>
              <a:t> finance like stocks </a:t>
            </a:r>
            <a:r>
              <a:rPr lang="fr-FR" dirty="0" err="1">
                <a:ea typeface="+mn-lt"/>
                <a:cs typeface="+mn-lt"/>
              </a:rPr>
              <a:t>predictions</a:t>
            </a:r>
            <a:r>
              <a:rPr lang="fr-FR" dirty="0">
                <a:ea typeface="+mn-lt"/>
                <a:cs typeface="+mn-lt"/>
              </a:rPr>
              <a:t>.</a:t>
            </a:r>
          </a:p>
          <a:p>
            <a:pPr marL="795020" lvl="1" indent="-337820"/>
            <a:r>
              <a:rPr lang="fr-FR" dirty="0">
                <a:ea typeface="+mn-lt"/>
                <a:cs typeface="+mn-lt"/>
              </a:rPr>
              <a:t>Speech recognition like Siri (Apple).</a:t>
            </a:r>
          </a:p>
          <a:p>
            <a:pPr marL="795020" lvl="1" indent="-337820"/>
            <a:r>
              <a:rPr lang="fr-FR" dirty="0">
                <a:ea typeface="+mn-lt"/>
                <a:cs typeface="+mn-lt"/>
              </a:rPr>
              <a:t>Gene </a:t>
            </a:r>
            <a:r>
              <a:rPr lang="fr-FR" dirty="0" err="1">
                <a:ea typeface="+mn-lt"/>
                <a:cs typeface="+mn-lt"/>
              </a:rPr>
              <a:t>prediction</a:t>
            </a:r>
            <a:r>
              <a:rPr lang="fr-FR" dirty="0">
                <a:ea typeface="+mn-lt"/>
                <a:cs typeface="+mn-lt"/>
              </a:rPr>
              <a:t> to </a:t>
            </a:r>
            <a:r>
              <a:rPr lang="fr-FR" dirty="0" err="1">
                <a:ea typeface="+mn-lt"/>
                <a:cs typeface="+mn-lt"/>
              </a:rPr>
              <a:t>identify</a:t>
            </a:r>
            <a:r>
              <a:rPr lang="fr-FR" dirty="0">
                <a:ea typeface="+mn-lt"/>
                <a:cs typeface="+mn-lt"/>
              </a:rPr>
              <a:t> the </a:t>
            </a:r>
            <a:r>
              <a:rPr lang="fr-FR" dirty="0" err="1">
                <a:ea typeface="+mn-lt"/>
                <a:cs typeface="+mn-lt"/>
              </a:rPr>
              <a:t>regions</a:t>
            </a:r>
            <a:r>
              <a:rPr lang="fr-FR" dirty="0">
                <a:ea typeface="+mn-lt"/>
                <a:cs typeface="+mn-lt"/>
              </a:rPr>
              <a:t> of DNA </a:t>
            </a:r>
            <a:r>
              <a:rPr lang="fr-FR" dirty="0" err="1">
                <a:ea typeface="+mn-lt"/>
                <a:cs typeface="+mn-lt"/>
              </a:rPr>
              <a:t>that</a:t>
            </a:r>
            <a:r>
              <a:rPr lang="fr-FR" dirty="0">
                <a:ea typeface="+mn-lt"/>
                <a:cs typeface="+mn-lt"/>
              </a:rPr>
              <a:t> encode </a:t>
            </a:r>
            <a:r>
              <a:rPr lang="fr-FR" dirty="0" err="1">
                <a:ea typeface="+mn-lt"/>
                <a:cs typeface="+mn-lt"/>
              </a:rPr>
              <a:t>genes</a:t>
            </a:r>
            <a:r>
              <a:rPr lang="fr-FR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48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Madison</vt:lpstr>
      <vt:lpstr>Hidden Markov Model (HMM)</vt:lpstr>
      <vt:lpstr>What is the Hidden Markov Model ?</vt:lpstr>
      <vt:lpstr>Stochastic Model</vt:lpstr>
      <vt:lpstr>Markov Chain</vt:lpstr>
      <vt:lpstr>The urn problem</vt:lpstr>
      <vt:lpstr>Usages and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112</cp:revision>
  <dcterms:modified xsi:type="dcterms:W3CDTF">2019-10-14T15:51:46Z</dcterms:modified>
</cp:coreProperties>
</file>