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rapsfromthel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9BAE6-840B-F444-A3C6-11F258DC3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Assignment 3 Review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0702F9-0975-3D4F-A003-CDFA04B03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Elio </a:t>
            </a:r>
            <a:r>
              <a:rPr lang="en-US" dirty="0" err="1"/>
              <a:t>Desnoulez</a:t>
            </a:r>
            <a:r>
              <a:rPr lang="en-US" dirty="0"/>
              <a:t> #19129131</a:t>
            </a:r>
          </a:p>
        </p:txBody>
      </p:sp>
    </p:spTree>
    <p:extLst>
      <p:ext uri="{BB962C8B-B14F-4D97-AF65-F5344CB8AC3E}">
        <p14:creationId xmlns:p14="http://schemas.microsoft.com/office/powerpoint/2010/main" val="6534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1235100" y="600213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backup file is not existing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6BB471-A30B-0D4C-94B5-5FE4EE63B2F2}"/>
              </a:ext>
            </a:extLst>
          </p:cNvPr>
          <p:cNvSpPr txBox="1"/>
          <p:nvPr/>
        </p:nvSpPr>
        <p:spPr>
          <a:xfrm>
            <a:off x="7149594" y="6002130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backup file is existing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D3BB59-B8E9-F941-8A4E-25623A8D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41" y="2247872"/>
            <a:ext cx="5340350" cy="3636963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F50C7F-1667-2B4A-8D49-C7B25235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79" y="2794677"/>
            <a:ext cx="5814447" cy="2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4280437" y="6086829"/>
            <a:ext cx="36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Printing the words occurrences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1B83F1-BEA6-7D42-92B5-DD71F638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5" y="2227342"/>
            <a:ext cx="10466567" cy="37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4899196" y="5642063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Displaying the array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197258-84D2-7A43-BDB1-66CD0BBD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8" y="2894983"/>
            <a:ext cx="210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85A82-24EB-7A43-9666-F98EE909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data from articles from </a:t>
            </a:r>
            <a:r>
              <a:rPr lang="en-US" dirty="0">
                <a:hlinkClick r:id="rId2"/>
              </a:rPr>
              <a:t>http://scrapsfromtheloft.com/</a:t>
            </a:r>
            <a:endParaRPr lang="en-US" dirty="0"/>
          </a:p>
          <a:p>
            <a:r>
              <a:rPr lang="en-US" dirty="0"/>
              <a:t>Selecting only the data from &lt;div class=”</a:t>
            </a:r>
            <a:r>
              <a:rPr lang="en-US" dirty="0" err="1"/>
              <a:t>post_content</a:t>
            </a:r>
            <a:r>
              <a:rPr lang="en-US" dirty="0"/>
              <a:t>”&gt; </a:t>
            </a:r>
          </a:p>
          <a:p>
            <a:r>
              <a:rPr lang="en-US" dirty="0"/>
              <a:t>Save the retrieved data into local disk with pickle library of Python </a:t>
            </a:r>
          </a:p>
        </p:txBody>
      </p:sp>
    </p:spTree>
    <p:extLst>
      <p:ext uri="{BB962C8B-B14F-4D97-AF65-F5344CB8AC3E}">
        <p14:creationId xmlns:p14="http://schemas.microsoft.com/office/powerpoint/2010/main" val="27916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85A82-24EB-7A43-9666-F98EE909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collected data by performing the following tasks : </a:t>
            </a:r>
          </a:p>
          <a:p>
            <a:pPr lvl="1"/>
            <a:r>
              <a:rPr lang="en-US" dirty="0"/>
              <a:t>Make the text all lowercase</a:t>
            </a:r>
          </a:p>
          <a:p>
            <a:pPr lvl="1"/>
            <a:r>
              <a:rPr lang="en-US" dirty="0"/>
              <a:t>Remove the punctuation</a:t>
            </a:r>
          </a:p>
          <a:p>
            <a:pPr lvl="1"/>
            <a:r>
              <a:rPr lang="en-US" dirty="0"/>
              <a:t>Remove numerical values</a:t>
            </a:r>
          </a:p>
          <a:p>
            <a:pPr lvl="1"/>
            <a:r>
              <a:rPr lang="en-US" dirty="0"/>
              <a:t>Remove common non-sensical text like ‘/n’ and ‘\t’</a:t>
            </a:r>
          </a:p>
          <a:p>
            <a:pPr lvl="1"/>
            <a:r>
              <a:rPr lang="en-US" dirty="0"/>
              <a:t>Tokenize the text </a:t>
            </a:r>
          </a:p>
          <a:p>
            <a:pPr lvl="1"/>
            <a:r>
              <a:rPr lang="en-US" dirty="0"/>
              <a:t>Remove the </a:t>
            </a:r>
            <a:r>
              <a:rPr lang="en-US" dirty="0" err="1"/>
              <a:t>english</a:t>
            </a:r>
            <a:r>
              <a:rPr lang="en-US" dirty="0"/>
              <a:t> stop words </a:t>
            </a:r>
          </a:p>
          <a:p>
            <a:r>
              <a:rPr lang="fr-FR" dirty="0" err="1"/>
              <a:t>Create</a:t>
            </a:r>
            <a:r>
              <a:rPr lang="fr-FR" dirty="0"/>
              <a:t> a document-</a:t>
            </a:r>
            <a:r>
              <a:rPr lang="fr-FR" dirty="0" err="1"/>
              <a:t>term</a:t>
            </a:r>
            <a:r>
              <a:rPr lang="fr-FR" dirty="0"/>
              <a:t> matrix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CountVectorizer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the backup exists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1278382" y="5318319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the backup file exists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6BB471-A30B-0D4C-94B5-5FE4EE63B2F2}"/>
              </a:ext>
            </a:extLst>
          </p:cNvPr>
          <p:cNvSpPr txBox="1"/>
          <p:nvPr/>
        </p:nvSpPr>
        <p:spPr>
          <a:xfrm>
            <a:off x="6122872" y="5318319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backup file with div content data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C54A4473-3B5B-E447-ABB4-4AAD04B8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08" y="3586277"/>
            <a:ext cx="5097819" cy="1435642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7F9FC3-6057-854F-8DF2-9E3B75A6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14" y="3110790"/>
            <a:ext cx="4712583" cy="19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Pickle to backup/retrieve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643592" y="5318319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Dump the dictionary in a file to backup 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6BB471-A30B-0D4C-94B5-5FE4EE63B2F2}"/>
              </a:ext>
            </a:extLst>
          </p:cNvPr>
          <p:cNvSpPr txBox="1"/>
          <p:nvPr/>
        </p:nvSpPr>
        <p:spPr>
          <a:xfrm>
            <a:off x="6295194" y="5318319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Retrieving the dictionary from the backup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F0F1351-AE4B-AF44-B869-A398F577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66" y="3325366"/>
            <a:ext cx="3993101" cy="1481976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FDE21D-5429-3240-9588-A6BAA142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24" y="3232435"/>
            <a:ext cx="3219560" cy="16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from </a:t>
            </a:r>
            <a:r>
              <a:rPr lang="en-US" dirty="0" err="1"/>
              <a:t>scrapsfromtheloft</a:t>
            </a:r>
            <a:r>
              <a:rPr lang="en-US" dirty="0"/>
              <a:t> site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FE8ED-F20E-EC4D-B306-4AC46707A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61" y="3507280"/>
            <a:ext cx="4104515" cy="158944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2107937" y="531489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URL list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FD5DC1-8270-3E44-AB48-D16D4C91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6" y="3392294"/>
            <a:ext cx="4693920" cy="182370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6BB471-A30B-0D4C-94B5-5FE4EE63B2F2}"/>
              </a:ext>
            </a:extLst>
          </p:cNvPr>
          <p:cNvSpPr txBox="1"/>
          <p:nvPr/>
        </p:nvSpPr>
        <p:spPr>
          <a:xfrm>
            <a:off x="6970862" y="531489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the page from URL</a:t>
            </a:r>
          </a:p>
        </p:txBody>
      </p:sp>
    </p:spTree>
    <p:extLst>
      <p:ext uri="{BB962C8B-B14F-4D97-AF65-F5344CB8AC3E}">
        <p14:creationId xmlns:p14="http://schemas.microsoft.com/office/powerpoint/2010/main" val="13787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the data from downloaded pages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3248104" y="5028648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the data from the div class post-content</a:t>
            </a:r>
            <a:br>
              <a:rPr lang="en-US" dirty="0"/>
            </a:br>
            <a:r>
              <a:rPr lang="en-US" dirty="0"/>
              <a:t>with BeautifulSoup4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C11952-90B9-6A47-8726-0683B8F1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76" y="3204375"/>
            <a:ext cx="7695446" cy="15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4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 retrieved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2660599" y="5872144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Cleaning the text, tokenizing it and remove stop words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0E0771-0041-F540-B312-260B7DFA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9" y="2263808"/>
            <a:ext cx="5823095" cy="33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260D-7A46-064E-97FB-BC7B951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matrix with </a:t>
            </a:r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F25B1C-D6E1-4540-8305-24683D16844D}"/>
              </a:ext>
            </a:extLst>
          </p:cNvPr>
          <p:cNvSpPr txBox="1"/>
          <p:nvPr/>
        </p:nvSpPr>
        <p:spPr>
          <a:xfrm>
            <a:off x="1723648" y="5493453"/>
            <a:ext cx="87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Creating a bag of words representation and a matrix with words frequencies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51462A-58C9-DF4E-8094-7960C3D3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64" y="2651896"/>
            <a:ext cx="9377709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69</TotalTime>
  <Words>231</Words>
  <Application>Microsoft Macintosh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Concis</vt:lpstr>
      <vt:lpstr>NLP Assignment 3 Review</vt:lpstr>
      <vt:lpstr>Introduction and Goal</vt:lpstr>
      <vt:lpstr>Introduction and Goal</vt:lpstr>
      <vt:lpstr>Check if the backup exists</vt:lpstr>
      <vt:lpstr>Using Pickle to backup/retrieve data</vt:lpstr>
      <vt:lpstr>Retrieve data from scrapsfromtheloft site</vt:lpstr>
      <vt:lpstr>Parse the data from downloaded pages</vt:lpstr>
      <vt:lpstr>Clean the data retrieved</vt:lpstr>
      <vt:lpstr>Create a matrix with CountVectorizer</vt:lpstr>
      <vt:lpstr>Output of the program</vt:lpstr>
      <vt:lpstr>Output of the program</vt:lpstr>
      <vt:lpstr>Output of the program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Assignment 3 Review</dc:title>
  <dc:creator>elio desnoulez</dc:creator>
  <cp:lastModifiedBy>elio desnoulez</cp:lastModifiedBy>
  <cp:revision>8</cp:revision>
  <cp:lastPrinted>2019-10-19T02:54:32Z</cp:lastPrinted>
  <dcterms:created xsi:type="dcterms:W3CDTF">2019-10-19T02:08:42Z</dcterms:created>
  <dcterms:modified xsi:type="dcterms:W3CDTF">2019-10-19T03:18:02Z</dcterms:modified>
</cp:coreProperties>
</file>