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5716"/>
  </p:normalViewPr>
  <p:slideViewPr>
    <p:cSldViewPr snapToGrid="0" snapToObjects="1">
      <p:cViewPr varScale="1">
        <p:scale>
          <a:sx n="119" d="100"/>
          <a:sy n="119" d="100"/>
        </p:scale>
        <p:origin x="680" y="192"/>
      </p:cViewPr>
      <p:guideLst/>
    </p:cSldViewPr>
  </p:slideViewPr>
  <p:outlineViewPr>
    <p:cViewPr>
      <p:scale>
        <a:sx n="33" d="100"/>
        <a:sy n="33" d="100"/>
      </p:scale>
      <p:origin x="0" y="-8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F500-EDA4-D143-A8BD-EB5092D1EC3F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DEFBB-2CA6-624F-AB61-F5A949A4F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already learnt about traditional NLP methods for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tasks as a language modeling or part of speech tagging or named-entity recognition.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this lesson,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going to cover the same tasks but with neural networks.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neural networks is a very strong technique,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they give state of the art performance now for these kind of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9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 straightforwardly.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input is just some part of our sequence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output the next part of this sequence.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dimension of those U metrics from the previous slide?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to get the probabilities of different watts in our vocabulary.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dimension will be the size of hidden layer by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our output vocabulary.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so we apply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 get our probabilities.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how do we train this model?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5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train this model?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the picture you can see that actually we know the target word,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day, and this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 in the formulas.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the model, the model outputs the probabilities of any word for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position?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need somehow to compare our work,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distribution and our target distribution.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the target distribution is just one for day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 for all the other words in the vocabulary.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compare this to distributions by cross-entropy loss.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that we have a sum there over all words in the vocabulary, but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sum is actually a fake sum because you have only one non-zero term there.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non-zero term corresponds to the day, to the target word,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the probable logarithm for the probability of this word there.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so the cross-center is probably one of the most commonly used losses ever for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you have seen it for the case of two classes.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there you have just labels like zero and ones,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the label multiplied by some logarithm plus one minus label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multiplied by some other logarithms.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this is just the general case for many classes.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so, we get some understanding how we can train our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how can we generate text?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use our model once it's trained?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some ideas 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idea is that, let's start with just fake talking,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end of sentence talking.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let's try to predict some words.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get our probability distribution.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get one word out of it?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we can take argmax.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easiest way.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let's stick to it for now.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 can we do next?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and this is important.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feed this output words as an input for the next state like that.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 produce the next word by our network.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continue like this we produce next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words, and we get some output sequence.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took argmax every time.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was kind of a greedy approach, why?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when you will see your sequence, have a good day, you generated it.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probably it's not the sequence with the highest probability.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you could, maybe at some step, take some other word,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then you would get a reward during the next step because you would get a high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probability for some other output given your previous words.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something that can be better than greedy search here is called beam search.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beam search doesn't try to estimate the probabilities of all possible sequences,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just not possible, they are too many of them.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beam search tries to keep in mind several sequences, so at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step you'll have, for example five base sequences with highest possibilities.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try to continue them in different ways.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continue them in different ways, you compare the probabilities,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stick to five best sequences, after this moment again.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go on like this, always keeping five best sequences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result in a sequence which is better than just greedy argmax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6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show you the experiment that was held and this is the experiment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compares recurrent network model 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Knesser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-Ney smoothing language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remember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Knesser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-Ney smoothing from our first videos.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here this is 5-gram language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that when we add recurrent neural network here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improvement in perplexity and in word error rate.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nice.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says that recurrent neural networks can be very helpful for language modeling.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one interesting thing is that, actually we can apply them,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to word level, but even to characters level.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instead of producing the probability of the next word, giving five previous words,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produce the probability of the next character,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five previous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how this model works.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the Shakespeare corpus that you have already seen.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can see that this character-level recurrent neural network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remember some structure of the text.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some turns, multiple turns in the dialog, and this is awesome I think.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9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Okay, so this is just vanilla recurring neural network, but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maybe you want to do something more.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some other tips and tricks to make your awesome language model work.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 thing to remember is that probably you want to use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short term memory networks and use gradient clipping.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important?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you might know about the problem of exploding gradients or gradients.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architectures can help you to deal with this problems.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remember LSTM model,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check out this blog post which is a great explanation of LSTM.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start with just one layer LSTM, but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then you want to stack several layers like three or four layers.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maybe you need some residual connections that allow you to skip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layers.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another important thing to keep in mind is regularization.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hear about drop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will be about sequence tagging task.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heard about part of speech tagging and named entity recognition.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one more task which is called symmetrical labelling.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you have some sequence like, book a table for three in Domino's pizza.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you want to find some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symantic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slots like book a table is an action,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three is a number of persons, and Domino's pizza is the location.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use B-I-O notation here which says that we have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beginning of the slowed sound inside the slot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outside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talkings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do not belong to any slot at all, like for and in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you that my directional is LSTM as super helpful for this task.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 is a bi-directional LSTM?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you can imagine just LSTM that goes from left to the right,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another LSTM that goes from right to the left.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stack them, so you just concatenate the layers,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hidden layers, and you get your layer of the bi-directional LSTM.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that, you can apply one or more linear layers on top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your predictions.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train this model with cross-entropy as usual. 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nothing magical.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just the recap of what we have for language modeling.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task is to predict next words,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some previous words,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know that, for example,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4-gram language model,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do this just by counting the n-grams and normalizing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 us take a closer look and let us discuss a very important problem 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you have some data,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some similar words in this data like good and great 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current model,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treat these words just as separate items.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us, they are just separate indices in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vocabulary or let us say this in terms of neural language models.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one-hot encoding,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that you encode your words with a long,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vector of the vocabulary size,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have zeros in this vector and just one non-zero element,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corresponds to the index of the words.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encoding is not very nice.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Imagine that you see "have a good day" a lot of times in your data,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have never seen "have a great day".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could understand that good and great are similar,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probably estimate some very good probabilities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"have a great day" even though you have never seen this.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by saying okay,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"have a great day" behaves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the same way as "have a good day" because they're similar,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it reads the words independently,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cannot do this.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you to realize that it is really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huge problem because the language is really variative.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another example, let us say we have lots of breeds of dogs,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never assume that you have all this breeds of dogs in your data,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maybe you have dog in your data.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just know that they are somehow similar,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know how some particular types of dogs occur in data just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transferring your knowledge from dogs.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we do about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is called distributed representations,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exactly about fixing this problem.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now, we are going to represent our words with their low-dimensional vectors.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dimension will be m,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 like 300 or maybe 1000 at most,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vectors will be dense.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are going to learn this vectors.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Importantly, we will hope that similar words will have similar vectors.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good and great will be similar,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dog will be not similar to them.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ask you to remember this notation in the bottom of the slide,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C matrix will be built by this vector representations,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each row will correspond to some words.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are going to define probabilistic model of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using these distributed representations.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are going to learn lots of parameters including these distributed representations.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model that tries to do this.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this is a very famous model from 2003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model is one of the first neural probabilistic language models.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slide maybe not very understandable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 okay. I just want you to get the idea of the big picture.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your words in the bottom,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feed them to your neural network.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first, you encode them with the C matrix,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some computations occur,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after that, you have a long y vector in the top of the slide.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vector has as many elements as words in the vocabulary,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every element correspond to the probability of these certain words in your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let us go in more details,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let us see what are the formulas for the bottom,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middle, and the top part of this neural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last thing that we do in our neural network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apply to the components of y vector.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 vector is as long as the size of the vocabulary,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 that we will get some probabilities normalized over words in the vocabulary,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that's what we need.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in the middle of our neural network?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some huge computations here with lots of parameters.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every letter in this line is some parameters,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matrix or vector.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letter which is not parameters is x,.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is x?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is the representation of our context.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remember our C matrix,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just distributed representation of words.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take the representations of all the words in your context,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concatenate them, and you get x.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just once again from bottom to the top this time.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get your context representation.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feed it to your neural network to compute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and you normalize it to get probabilities.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can see that what we want to get in the result of this formula,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the dimension of the size of the vocabulary.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what is the dimension of x?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x is the concatenation of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dimensional representations of n minus 1 words from the context.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is m multiplied by n minus 1.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you go. You can see the dimension of W matrix.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neural network is great,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is kind of over-complicated.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can see that you have some non-linearities here,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can be really time-consuming to compute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next slide is about a model which is simpler.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try to understand this one.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called log-bilinear language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it doesn't look like something more simpler but it is.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 us figure out what happens here.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still have some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still produce some probabilities,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have some other values to normalize.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have some bias term b,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not important now.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important part is the multiplication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word representation and context representation.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figure out what are they.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word representation is easy.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just the row of your C matrix.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context representation?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still get your rows of the C matrix to represent individual words in the context,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then you multiply them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matrices,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matrices are different for different positions in the context.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it's actually a nice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a bag-of-words model.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tries to capture somehow that words that just go before your target words can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 the probability in some other way than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words that are somewhere far away in the history.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get your word representation and context representation.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just have dot product of them to compute the similarity,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you normalize this similarity.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model is very intuitive.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predicts those words that are similar to the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is a technique that helps you to model sequences.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an input sequence of x and you have an output sequence of y.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Importantly, you have also some hidden states which is h.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 you can know how you transit from one hidden layer to the next one.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just some activation function f applied to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linear combination of the previous hidden state and the current input.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how do you output something from your network?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this is just a linear layer applied to your hidden state.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you just multiply your hidden layer by U metrics,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transforms your hidden state to your output y vector.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apply this network for language bundling?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EFBB-2CA6-624F-AB61-F5A949A4F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tutorials/recurren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AB99-36C5-1747-AB57-96607EC87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68159-3C4D-3643-8B1D-8D533E6F5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 – deep learning for modeling</a:t>
            </a:r>
          </a:p>
        </p:txBody>
      </p:sp>
    </p:spTree>
    <p:extLst>
      <p:ext uri="{BB962C8B-B14F-4D97-AF65-F5344CB8AC3E}">
        <p14:creationId xmlns:p14="http://schemas.microsoft.com/office/powerpoint/2010/main" val="423855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1EA-1941-4643-AD6D-72A6B515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recurrent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2B6D-AE44-1641-9259-68A28908F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Extremely popular architecture for any sequential data: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2B6D-AE44-1641-9259-68A28908F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848D24-309E-5E46-BD0C-2C815467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3" y="3966633"/>
            <a:ext cx="4254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5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C7F-ECC4-9F4B-9D30-8BC3351A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B664-0E50-0643-AB2B-6216A3E2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36587"/>
          </a:xfrm>
        </p:spPr>
        <p:txBody>
          <a:bodyPr/>
          <a:lstStyle/>
          <a:p>
            <a:r>
              <a:rPr lang="en-US" dirty="0"/>
              <a:t>Predicts a next word based on a previous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987F5-C49C-6547-9C45-0280D300C860}"/>
              </a:ext>
            </a:extLst>
          </p:cNvPr>
          <p:cNvSpPr txBox="1">
            <a:spLocks/>
          </p:cNvSpPr>
          <p:nvPr/>
        </p:nvSpPr>
        <p:spPr>
          <a:xfrm>
            <a:off x="685801" y="2754854"/>
            <a:ext cx="506571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9EC38-AD1D-4B43-9B31-CBF0ACDB8846}"/>
              </a:ext>
            </a:extLst>
          </p:cNvPr>
          <p:cNvSpPr txBox="1">
            <a:spLocks/>
          </p:cNvSpPr>
          <p:nvPr/>
        </p:nvSpPr>
        <p:spPr>
          <a:xfrm>
            <a:off x="6293223" y="3969572"/>
            <a:ext cx="5205562" cy="233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Use the current state output</a:t>
            </a:r>
          </a:p>
          <a:p>
            <a:pPr lvl="1"/>
            <a:r>
              <a:rPr lang="en-US" dirty="0"/>
              <a:t>Apply a linear layer on top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softmax</a:t>
            </a:r>
            <a:r>
              <a:rPr lang="en-US" dirty="0"/>
              <a:t> to get probabilities.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1471B-492B-EF4D-A052-C4DB0F9A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65" y="2949388"/>
            <a:ext cx="3612926" cy="26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29FE-AE75-1843-B9DF-18AF9332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F971-EE83-CC4F-B0AA-C60A28AC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Cross-entropy loss (form one position):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AC2A1-3524-B340-BC45-09ED903C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531" y="2783586"/>
            <a:ext cx="5837219" cy="30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2C4B-3DE0-9B46-B485-C894D363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 to generate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AEB3-5CB1-BE46-8588-08AA98C6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Feed the previous output as the next input</a:t>
            </a:r>
          </a:p>
          <a:p>
            <a:pPr lvl="1"/>
            <a:r>
              <a:rPr lang="en-US" dirty="0"/>
              <a:t>Take argmax at each step (greedily) or use beam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A11D7-C235-8442-A0CA-6B316DBA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913" y="3683000"/>
            <a:ext cx="5333776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1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843-C6CB-3D41-BB17-616A5013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Rnn</a:t>
            </a:r>
            <a:r>
              <a:rPr lang="en-US" dirty="0"/>
              <a:t>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D137-01A1-D649-AEC0-05FEA219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RMM-LM has lower perplexity and word error rate than 5-gram model with </a:t>
            </a:r>
            <a:r>
              <a:rPr lang="en-US" dirty="0" err="1"/>
              <a:t>Knesser</a:t>
            </a:r>
            <a:r>
              <a:rPr lang="en-US" dirty="0"/>
              <a:t>-Ney smoothing.</a:t>
            </a:r>
          </a:p>
          <a:p>
            <a:r>
              <a:rPr lang="en-US" dirty="0"/>
              <a:t>The experiment is held on Wall Street Journal corpus: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experiments: char-level RNNs can be very effective!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EE027-B749-2645-B690-B393F8D8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44" y="3138913"/>
            <a:ext cx="5290789" cy="19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2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7B4E-507B-D441-BC92-6C27533F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</a:t>
            </a:r>
            <a:r>
              <a:rPr lang="en-US" dirty="0" err="1"/>
              <a:t>rnn</a:t>
            </a:r>
            <a:r>
              <a:rPr lang="en-US" dirty="0"/>
              <a:t>: Shakespeare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7A962B-9740-964D-8621-B252D3BDE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5212" y="2302669"/>
            <a:ext cx="4292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F21-EFBF-7840-9278-341987EB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 your own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1A9B-7B5D-B142-8EA3-DFD5F50E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LSTMs or GRUs, and gradient clipping</a:t>
            </a:r>
          </a:p>
          <a:p>
            <a:pPr lvl="1"/>
            <a:r>
              <a:rPr lang="en-US" dirty="0">
                <a:hlinkClick r:id="rId3"/>
              </a:rPr>
              <a:t>https://colah.github.io/posts/2015-08-Understanding-LSTMs/</a:t>
            </a:r>
            <a:endParaRPr lang="en-US" dirty="0"/>
          </a:p>
          <a:p>
            <a:r>
              <a:rPr lang="en-US" dirty="0"/>
              <a:t>Start with one layer, then stack 3-4, use skip connections</a:t>
            </a:r>
          </a:p>
          <a:p>
            <a:r>
              <a:rPr lang="en-US" dirty="0"/>
              <a:t>Use dropout for regularization:</a:t>
            </a:r>
          </a:p>
          <a:p>
            <a:pPr lvl="1"/>
            <a:r>
              <a:rPr lang="en-US" dirty="0"/>
              <a:t>Zaremba, </a:t>
            </a:r>
            <a:r>
              <a:rPr lang="en-US" dirty="0" err="1"/>
              <a:t>Sutskever</a:t>
            </a:r>
            <a:r>
              <a:rPr lang="en-US" dirty="0"/>
              <a:t>, </a:t>
            </a:r>
            <a:r>
              <a:rPr lang="en-US" dirty="0" err="1"/>
              <a:t>Vinyals</a:t>
            </a:r>
            <a:r>
              <a:rPr lang="en-US" dirty="0"/>
              <a:t>, Recurrent Neural Network Regularization, 2014.</a:t>
            </a:r>
          </a:p>
          <a:p>
            <a:r>
              <a:rPr lang="en-US" dirty="0"/>
              <a:t>Have a look into TF tutorial for a working model:</a:t>
            </a:r>
          </a:p>
          <a:p>
            <a:pPr lvl="1"/>
            <a:r>
              <a:rPr lang="en-US" dirty="0">
                <a:hlinkClick r:id="rId4"/>
              </a:rPr>
              <a:t>https://www.tensorflow.org/tutorials/recurrent</a:t>
            </a:r>
            <a:endParaRPr lang="en-US" dirty="0"/>
          </a:p>
          <a:p>
            <a:r>
              <a:rPr lang="en-US" dirty="0"/>
              <a:t>Tune learning rate schedule in SGD or use Adam</a:t>
            </a:r>
          </a:p>
          <a:p>
            <a:r>
              <a:rPr lang="en-US" dirty="0"/>
              <a:t>Explore state-of-the-art improvements:</a:t>
            </a:r>
          </a:p>
          <a:p>
            <a:pPr lvl="1"/>
            <a:r>
              <a:rPr lang="en-US" dirty="0"/>
              <a:t>July 2017: on the state of the art of evaluation in neural language models.</a:t>
            </a:r>
          </a:p>
          <a:p>
            <a:pPr lvl="1"/>
            <a:r>
              <a:rPr lang="en-US" dirty="0"/>
              <a:t>August 2017: regularizing and optimizing LSTM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70400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62E3-1F87-A541-AC31-59BE111A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tagging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3B01-2CE0-0C45-A10B-DFB51786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Part-of-speech tagging</a:t>
            </a:r>
          </a:p>
          <a:p>
            <a:r>
              <a:rPr lang="en-US" dirty="0"/>
              <a:t>Named entity recognition</a:t>
            </a:r>
          </a:p>
          <a:p>
            <a:r>
              <a:rPr lang="en-US" dirty="0"/>
              <a:t>Semantic role labelling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BIO-notation</a:t>
            </a:r>
          </a:p>
          <a:p>
            <a:pPr lvl="1"/>
            <a:r>
              <a:rPr lang="en-US" dirty="0"/>
              <a:t>B-beginning, I-inside, O-outside</a:t>
            </a:r>
          </a:p>
          <a:p>
            <a:r>
              <a:rPr lang="en-US" dirty="0"/>
              <a:t>B_ACT     I               I_ACT        O      B_NUM_PER.   O                B_LOC                         I_LOC</a:t>
            </a:r>
          </a:p>
          <a:p>
            <a:r>
              <a:rPr lang="en-US" dirty="0"/>
              <a:t>Book.         a             table.          For            3.          in.              Domino’s                      pizza</a:t>
            </a:r>
          </a:p>
        </p:txBody>
      </p:sp>
    </p:spTree>
    <p:extLst>
      <p:ext uri="{BB962C8B-B14F-4D97-AF65-F5344CB8AC3E}">
        <p14:creationId xmlns:p14="http://schemas.microsoft.com/office/powerpoint/2010/main" val="206970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E73F-A252-F445-A492-30038E12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Bi0directional </a:t>
            </a:r>
            <a:r>
              <a:rPr lang="en-US" dirty="0" err="1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7D78-1490-5B40-B559-23B51A96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approach for sequence tagging</a:t>
            </a:r>
          </a:p>
          <a:p>
            <a:r>
              <a:rPr lang="en-US" dirty="0"/>
              <a:t>You can stack several layers + add linear layers on top</a:t>
            </a:r>
          </a:p>
          <a:p>
            <a:r>
              <a:rPr lang="en-US" dirty="0"/>
              <a:t>Trained by cross-entropy loss coming from each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7FE40-761D-1743-AEED-41B90DB6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36" y="3797300"/>
            <a:ext cx="575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2845-B437-1A48-9FA4-86ABF34D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3C1D2-AFA0-A94D-985D-1733ECDF3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4-gram language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3C1D2-AFA0-A94D-985D-1733ECDF3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EBDC13-31FC-7846-9B67-92D539FE8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424" y="2142067"/>
            <a:ext cx="4838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249B-526D-1A43-840F-A10A0343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12D4-5BBA-4D4F-B933-0B3BD51A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have seen the following many times:</a:t>
            </a:r>
          </a:p>
          <a:p>
            <a:pPr lvl="1"/>
            <a:r>
              <a:rPr lang="en-US" dirty="0"/>
              <a:t>Have a good day.</a:t>
            </a:r>
          </a:p>
          <a:p>
            <a:r>
              <a:rPr lang="en-US" dirty="0"/>
              <a:t>However, you have not seen the following:</a:t>
            </a:r>
          </a:p>
          <a:p>
            <a:pPr lvl="1"/>
            <a:r>
              <a:rPr lang="en-US" dirty="0"/>
              <a:t>Have a great day.</a:t>
            </a:r>
          </a:p>
          <a:p>
            <a:r>
              <a:rPr lang="en-US" dirty="0"/>
              <a:t>What happens than (even with smoothing)?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3439D-8A8A-8749-B595-D9C53FA2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4470400"/>
            <a:ext cx="508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33E3-4CC9-B04C-AFE1-C639B298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generalize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A263D-07F8-5848-93EC-A225F7FB3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 distributed representations for words</a:t>
                </a:r>
              </a:p>
              <a:p>
                <a:r>
                  <a:rPr lang="en-US" dirty="0"/>
                  <a:t>Express probabilities of sequences in terms of these distributed representations and learn parameters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matrix of distributed word representations.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A263D-07F8-5848-93EC-A225F7FB3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C6A7A6-30CE-5D48-B5C4-AC414FD79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81" y="3258270"/>
            <a:ext cx="3759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88E4-781B-AA4D-8D2E-22C74547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neural language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42416-3618-B046-95F6-E09903E8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4512" y="2277269"/>
            <a:ext cx="5334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9B37-6B7E-A54E-87D2-0BAE32CF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neural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007E0-F247-F84E-A520-220E74BFD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.        </a:t>
                </a:r>
                <a:r>
                  <a:rPr lang="en-US" dirty="0" err="1"/>
                  <a:t>Softmax</a:t>
                </a:r>
                <a:r>
                  <a:rPr lang="en-US" dirty="0"/>
                  <a:t> over components of 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𝑈𝑡𝑎𝑛h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𝐻𝑥</m:t>
                        </m:r>
                      </m:e>
                    </m:d>
                  </m:oMath>
                </a14:m>
                <a:r>
                  <a:rPr lang="en-US" b="0" dirty="0"/>
                  <a:t>                      Free-forward NN with tons of parameters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                   Distributed representation of context words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007E0-F247-F84E-A520-220E74BFD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3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D048-EEE9-DC42-9E20-3BA45164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over-complicated…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6F1A7-C9E1-DD4F-816D-18533381B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6F1A7-C9E1-DD4F-816D-18533381B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69AF11A-4F9F-D344-937B-199A7080E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34" y="3307991"/>
            <a:ext cx="6441737" cy="24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BA86-D92B-044E-99F2-624250EB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Log-Bilinear Language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8AEC7-2EF2-A744-9C86-7FDC9B125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 much less parameters and non-linear activations</a:t>
                </a:r>
              </a:p>
              <a:p>
                <a:r>
                  <a:rPr lang="en-US" dirty="0"/>
                  <a:t>Measures similarity between the word and the context: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Representation of word: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Representation of context: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8AEC7-2EF2-A744-9C86-7FDC9B125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7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CE4-B9FD-CB44-87D3-A6EE466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Whether you need to predict a next word or label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6F18-6844-8645-887B-539136EB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Lstms</a:t>
            </a:r>
            <a:r>
              <a:rPr lang="en-US" dirty="0"/>
              <a:t> are here to help</a:t>
            </a:r>
          </a:p>
        </p:txBody>
      </p:sp>
    </p:spTree>
    <p:extLst>
      <p:ext uri="{BB962C8B-B14F-4D97-AF65-F5344CB8AC3E}">
        <p14:creationId xmlns:p14="http://schemas.microsoft.com/office/powerpoint/2010/main" val="3647377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98</TotalTime>
  <Words>725</Words>
  <Application>Microsoft Macintosh PowerPoint</Application>
  <PresentationFormat>Widescreen</PresentationFormat>
  <Paragraphs>429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Celestial</vt:lpstr>
      <vt:lpstr>Natural language processing</vt:lpstr>
      <vt:lpstr>Recap: language modeling</vt:lpstr>
      <vt:lpstr>Curse of dimensionality</vt:lpstr>
      <vt:lpstr>How to generalize better</vt:lpstr>
      <vt:lpstr>Probabilistic neural language model</vt:lpstr>
      <vt:lpstr>Probabilistic neural language model</vt:lpstr>
      <vt:lpstr>It’s over-complicated…</vt:lpstr>
      <vt:lpstr>Log-Bilinear Language Model</vt:lpstr>
      <vt:lpstr>Whether you need to predict a next word or label</vt:lpstr>
      <vt:lpstr>Recap: recurrent neural networks</vt:lpstr>
      <vt:lpstr>RNN language model</vt:lpstr>
      <vt:lpstr>How do we train it?</vt:lpstr>
      <vt:lpstr>How do we use it to generate language?</vt:lpstr>
      <vt:lpstr>Rnn language model</vt:lpstr>
      <vt:lpstr>Character-level rnn: Shakespeare example</vt:lpstr>
      <vt:lpstr>Cook your own language model</vt:lpstr>
      <vt:lpstr>Sequence tagging tasks</vt:lpstr>
      <vt:lpstr>Bi0directional lstm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zhijiang chen</dc:creator>
  <cp:lastModifiedBy>zhijiang chen</cp:lastModifiedBy>
  <cp:revision>10</cp:revision>
  <dcterms:created xsi:type="dcterms:W3CDTF">2019-10-13T07:13:43Z</dcterms:created>
  <dcterms:modified xsi:type="dcterms:W3CDTF">2019-10-13T08:52:19Z</dcterms:modified>
</cp:coreProperties>
</file>