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id" ContentType="audio/mid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00D"/>
    <a:srgbClr val="662F8F"/>
    <a:srgbClr val="D3784B"/>
    <a:srgbClr val="9591C9"/>
    <a:srgbClr val="8A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62" y="331"/>
      </p:cViewPr>
      <p:guideLst/>
    </p:cSldViewPr>
  </p:slideViewPr>
  <p:outlineViewPr>
    <p:cViewPr>
      <p:scale>
        <a:sx n="33" d="100"/>
        <a:sy n="33" d="100"/>
      </p:scale>
      <p:origin x="0" y="-47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1363-6A80-4F5D-B842-7A03C52A6618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0F13-CE2D-46E7-A46F-E47684399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0F13-CE2D-46E7-A46F-E47684399F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9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362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28790C42-6873-403A-9DA1-E09399803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524"/>
            <a:ext cx="1486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147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24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63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shiwen.cn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音频文件music1">
            <a:hlinkClick r:id="" action="ppaction://media"/>
            <a:extLst>
              <a:ext uri="{FF2B5EF4-FFF2-40B4-BE49-F238E27FC236}">
                <a16:creationId xmlns:a16="http://schemas.microsoft.com/office/drawing/2014/main" id="{DCD570E4-8269-44DE-956D-6B27E0D9E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32675" y="73727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blinds/>
      </p:transition>
    </mc:Choice>
    <mc:Fallback xmlns="">
      <p:transition spd="slow" advTm="10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blinds dir="vert"/>
      </p:transition>
    </mc:Choice>
    <mc:Fallback xmlns="">
      <p:transition spd="slow" advTm="20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 isInverted="1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7000">
              <a:srgbClr val="7030A0"/>
            </a:gs>
            <a:gs pos="17000">
              <a:schemeClr val="tx1">
                <a:lumMod val="85000"/>
                <a:lumOff val="15000"/>
              </a:schemeClr>
            </a:gs>
            <a:gs pos="76000">
              <a:srgbClr val="B1300D"/>
            </a:gs>
            <a:gs pos="98000">
              <a:srgbClr val="D3784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hlinkHover r:id="" action="ppaction://noaction">
              <a:snd r:embed="rId2" name="chimes.wav"/>
            </a:hlinkHover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randomBar/>
      </p:transition>
    </mc:Choice>
    <mc:Fallback xmlns="">
      <p:transition spd="slow" advTm="20000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0">
        <p14:warp dir="in"/>
      </p:transition>
    </mc:Choice>
    <mc:Fallback xmlns="">
      <p:transition spd="slow" advTm="4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681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14:prism dir="r" isContent="1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20465-757B-4381-B60B-021A8ED266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zh-CN" dirty="0">
                <a:solidFill>
                  <a:schemeClr val="bg1"/>
                </a:solidFill>
              </a:rPr>
              <a:t>更多诗文请链接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9D9FC-F217-4EFC-B54D-B8D2FBEF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6000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在线诗词网</a:t>
            </a:r>
            <a:endParaRPr lang="zh-CN" altLang="en-US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04556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347</TotalTime>
  <Words>272</Words>
  <Application>Microsoft Office PowerPoint</Application>
  <PresentationFormat>宽屏</PresentationFormat>
  <Paragraphs>36</Paragraphs>
  <Slides>7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华文新魏</vt:lpstr>
      <vt:lpstr>宋体</vt:lpstr>
      <vt:lpstr>楷体</vt:lpstr>
      <vt:lpstr>等线</vt:lpstr>
      <vt:lpstr>隶书</vt:lpstr>
      <vt:lpstr>Franklin Gothic Book</vt:lpstr>
      <vt:lpstr>剪切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  <vt:lpstr>更多诗文请链接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58</cp:revision>
  <dcterms:created xsi:type="dcterms:W3CDTF">2022-05-01T02:52:15Z</dcterms:created>
  <dcterms:modified xsi:type="dcterms:W3CDTF">2022-05-21T10:09:51Z</dcterms:modified>
</cp:coreProperties>
</file>