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00D"/>
    <a:srgbClr val="662F8F"/>
    <a:srgbClr val="D3784B"/>
    <a:srgbClr val="9591C9"/>
    <a:srgbClr val="8A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1363-6A80-4F5D-B842-7A03C52A6618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0F13-CE2D-46E7-A46F-E47684399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0F13-CE2D-46E7-A46F-E47684399F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9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362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28790C42-6873-403A-9DA1-E09399803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524"/>
            <a:ext cx="1486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147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24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63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7000">
              <a:srgbClr val="7030A0"/>
            </a:gs>
            <a:gs pos="17000">
              <a:schemeClr val="tx1">
                <a:lumMod val="85000"/>
                <a:lumOff val="15000"/>
              </a:schemeClr>
            </a:gs>
            <a:gs pos="76000">
              <a:srgbClr val="B1300D"/>
            </a:gs>
            <a:gs pos="98000">
              <a:srgbClr val="D3784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681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r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330</TotalTime>
  <Words>265</Words>
  <Application>Microsoft Office PowerPoint</Application>
  <PresentationFormat>宽屏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华文新魏</vt:lpstr>
      <vt:lpstr>宋体</vt:lpstr>
      <vt:lpstr>楷体</vt:lpstr>
      <vt:lpstr>等线</vt:lpstr>
      <vt:lpstr>隶书</vt:lpstr>
      <vt:lpstr>Franklin Gothic Book</vt:lpstr>
      <vt:lpstr>剪切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54</cp:revision>
  <dcterms:created xsi:type="dcterms:W3CDTF">2022-05-01T02:52:15Z</dcterms:created>
  <dcterms:modified xsi:type="dcterms:W3CDTF">2022-05-21T09:36:36Z</dcterms:modified>
</cp:coreProperties>
</file>