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320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53</cp:revision>
  <dcterms:created xsi:type="dcterms:W3CDTF">2022-05-01T02:52:15Z</dcterms:created>
  <dcterms:modified xsi:type="dcterms:W3CDTF">2022-05-21T09:23:53Z</dcterms:modified>
</cp:coreProperties>
</file>