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1" d="100"/>
          <a:sy n="61" d="100"/>
        </p:scale>
        <p:origin x="62" y="3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62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28790C42-6873-403A-9DA1-E0939980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1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6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282</TotalTime>
  <Words>265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隶书</vt:lpstr>
      <vt:lpstr>Franklin Gothic Book</vt:lpstr>
      <vt:lpstr>剪切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49</cp:revision>
  <dcterms:created xsi:type="dcterms:W3CDTF">2022-05-01T02:52:15Z</dcterms:created>
  <dcterms:modified xsi:type="dcterms:W3CDTF">2022-05-21T08:39:41Z</dcterms:modified>
</cp:coreProperties>
</file>