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塞下曲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5C7C-5180-4228-B175-8FD1C13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7C32-0E36-4D50-8B89-345C9A0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夜雨寄北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君问归期未有期</a:t>
            </a:r>
            <a:endParaRPr lang="en-US" altLang="zh-CN" dirty="0"/>
          </a:p>
          <a:p>
            <a:r>
              <a:rPr lang="zh-CN" altLang="en-US" dirty="0"/>
              <a:t>巴山夜雨涨秋池</a:t>
            </a:r>
            <a:endParaRPr lang="en-US" altLang="zh-CN" dirty="0"/>
          </a:p>
          <a:p>
            <a:r>
              <a:rPr lang="zh-CN" altLang="en-US" dirty="0"/>
              <a:t>何当共剪西窗烛</a:t>
            </a:r>
            <a:endParaRPr lang="en-US" altLang="zh-CN" dirty="0"/>
          </a:p>
          <a:p>
            <a:r>
              <a:rPr lang="zh-CN" altLang="en-US" dirty="0"/>
              <a:t>却话巴山夜雨时</a:t>
            </a:r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177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华文新魏</vt:lpstr>
      <vt:lpstr>楷体</vt:lpstr>
      <vt:lpstr>等线</vt:lpstr>
      <vt:lpstr>等线 Light</vt:lpstr>
      <vt:lpstr>Arial</vt:lpstr>
      <vt:lpstr>Office 主题​​</vt:lpstr>
      <vt:lpstr>唐诗赏析</vt:lpstr>
      <vt:lpstr>登鹳雀楼王之涣</vt:lpstr>
      <vt:lpstr>塞下曲</vt:lpstr>
      <vt:lpstr>夜雨寄北</vt:lpstr>
      <vt:lpstr>蜀相杜甫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13</cp:revision>
  <dcterms:created xsi:type="dcterms:W3CDTF">2022-05-01T02:52:15Z</dcterms:created>
  <dcterms:modified xsi:type="dcterms:W3CDTF">2022-05-20T13:48:51Z</dcterms:modified>
</cp:coreProperties>
</file>