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62" y="2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蜀相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丞相祠堂何处寻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锦官城外柏森森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映阶碧草自春色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隔叶黄鹂空好音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三顾频频天下计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两朝开济老臣心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出师未捷身先死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长使英雄泪满襟</a:t>
            </a: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126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华文新魏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</vt:lpstr>
      <vt:lpstr>夜雨寄北</vt:lpstr>
      <vt:lpstr>蜀相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8</cp:revision>
  <dcterms:created xsi:type="dcterms:W3CDTF">2022-05-01T02:52:15Z</dcterms:created>
  <dcterms:modified xsi:type="dcterms:W3CDTF">2022-05-01T05:47:52Z</dcterms:modified>
</cp:coreProperties>
</file>