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>
        <p:blinds/>
      </p:transition>
    </mc:Choice>
    <mc:Fallback>
      <p:transition spd="slow" advTm="10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>
        <p:blinds dir="vert"/>
      </p:transition>
    </mc:Choice>
    <mc:Fallback>
      <p:transition spd="slow" advTm="20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>
        <p14:prism isContent="1" isInverted="1"/>
      </p:transition>
    </mc:Choice>
    <mc:Fallback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>
        <p:randomBar/>
      </p:transition>
    </mc:Choice>
    <mc:Fallback>
      <p:transition spd="slow" advTm="20000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>
        <p14:warp dir="in"/>
      </p:transition>
    </mc:Choice>
    <mc:Fallback>
      <p:transition spd="slow" advTm="4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>
        <p14:prism dir="r" isContent="1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338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55</cp:revision>
  <dcterms:created xsi:type="dcterms:W3CDTF">2022-05-01T02:52:15Z</dcterms:created>
  <dcterms:modified xsi:type="dcterms:W3CDTF">2022-05-21T09:51:11Z</dcterms:modified>
</cp:coreProperties>
</file>