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李商隐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君问归期未有期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巴山夜雨涨秋池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何当共剪西窗烛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却话巴山夜雨时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34B97-E760-4C46-944F-D91479494A91}"/>
              </a:ext>
            </a:extLst>
          </p:cNvPr>
          <p:cNvSpPr/>
          <p:nvPr/>
        </p:nvSpPr>
        <p:spPr>
          <a:xfrm>
            <a:off x="4187535" y="566241"/>
            <a:ext cx="383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夜雨寄北</a:t>
            </a:r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573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261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华文新魏</vt:lpstr>
      <vt:lpstr>宋体</vt:lpstr>
      <vt:lpstr>楷体</vt:lpstr>
      <vt:lpstr>等线</vt:lpstr>
      <vt:lpstr>等线 Light</vt:lpstr>
      <vt:lpstr>Arial</vt:lpstr>
      <vt:lpstr>Office 主题​​</vt:lpstr>
      <vt:lpstr>唐诗赏析</vt:lpstr>
      <vt:lpstr>登鹳雀楼王之涣</vt:lpstr>
      <vt:lpstr>塞下曲  李白</vt:lpstr>
      <vt:lpstr>PowerPoint 演示文稿</vt:lpstr>
      <vt:lpstr>蜀相杜甫</vt:lpstr>
      <vt:lpstr>中国古典诗词曲图书 五十年发行走势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34</cp:revision>
  <dcterms:created xsi:type="dcterms:W3CDTF">2022-05-01T02:52:15Z</dcterms:created>
  <dcterms:modified xsi:type="dcterms:W3CDTF">2022-05-21T06:41:35Z</dcterms:modified>
</cp:coreProperties>
</file>