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62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73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264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华文新魏</vt:lpstr>
      <vt:lpstr>宋体</vt:lpstr>
      <vt:lpstr>楷体</vt:lpstr>
      <vt:lpstr>等线</vt:lpstr>
      <vt:lpstr>等线 Light</vt:lpstr>
      <vt:lpstr>隶书</vt:lpstr>
      <vt:lpstr>Arial</vt:lpstr>
      <vt:lpstr>Office 主题​​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42</cp:revision>
  <dcterms:created xsi:type="dcterms:W3CDTF">2022-05-01T02:52:15Z</dcterms:created>
  <dcterms:modified xsi:type="dcterms:W3CDTF">2022-05-21T07:41:42Z</dcterms:modified>
</cp:coreProperties>
</file>