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430" autoAdjust="0"/>
  </p:normalViewPr>
  <p:slideViewPr>
    <p:cSldViewPr snapToGrid="0">
      <p:cViewPr varScale="1">
        <p:scale>
          <a:sx n="44" d="100"/>
          <a:sy n="44" d="100"/>
        </p:scale>
        <p:origin x="53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95547-62EB-48BA-8BCA-4405D1D23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A98D3-26DD-41E9-80FA-B005246D6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F8E80-D3DF-4F5A-8890-120A0DDF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263FF-89E3-4D96-98B9-B4013459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F8964-50EB-46E9-A4CF-6491EE5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41C34-B11A-4951-8977-71186737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22DBF1-E03F-4CA6-A8A1-56CE1DAB0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F893B-D20F-40E5-880F-DCACA291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35DE6-CAD1-47A6-897F-78F091A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A7CBA-D127-4734-BB53-81E45E4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4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10EC-87FE-4FC4-BFEF-67518ED2E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EE6B84-42C2-4BC7-9427-7D644A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821C4-2014-4905-994E-83FC473E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7577B-BD11-45B4-8167-B3F88CCF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5B52C-2AF9-45F3-BB55-5EC18B2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1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913E-D6D0-472B-9E78-51312E7E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17B77-6379-4F4C-8E33-5F6192BA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A06C-D9D0-40E3-9AFC-59D5835F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9C4E-80E5-444B-8D76-4CB402CA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76EE2-BED5-4F28-B670-F1B43B64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66DC-37A0-445F-ABC0-CD16774B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BE6E-BE3A-4639-B45D-8600F5A4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D0D63-8EEB-4242-86ED-15132B45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0D0BA-0F85-42D5-B46F-B61C304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7E61-47EA-4D0C-95C4-5317AB40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0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FE30-66E8-4A64-9C63-7329545E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6A39D-D6AA-4AD0-8CF3-A0A61612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1FD0B-B773-4C73-917C-060A3E0E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FA3C0-4F75-42FD-B82A-123DE39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678F4-B5F8-4F9F-BE31-4F1F313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790E8-6CE9-4C3A-BD6C-F7B86BD5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8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3253-A360-4300-8884-2B4B0D52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B134-F8E2-408E-9CDD-C84BBE06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8C6D6-01C2-4E90-8ACC-047F13CE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F25328-2B68-418B-95C9-78A78233C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1FA66-9C51-41F2-906A-21F04902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E08FCE-09F5-4FE6-BF62-172F8935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4156E-2922-40AE-93D4-559722F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745C58-F5FA-45FE-9E02-D4F28485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DD5E3-A1F7-4665-8B4B-7C5E9F2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68189-9BEE-491F-9869-7118B617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4EF95-F2D8-4EBB-B10C-65190420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F96E-36BA-4AA2-AFE8-D8F6369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35E3FB-576C-4952-804B-F2BF3993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ED80A-E35C-484E-84B4-B3BAD5B5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20B32-179A-45B7-B969-8DBE4B7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7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EE18D-5175-418D-B042-2ED0487A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A1AB5-0F15-40B9-95CE-D04B4A7B1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647FF-DC5E-462E-94B8-DC9850872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EB76-56C4-426E-A5EB-740B80C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3F3E2-589A-4833-93E0-7EC0FD4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D71A-BD5E-48FF-8291-603B6855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4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AF1B-1817-43EE-997E-47055B2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FD4B4F-C8B2-4A6C-8381-6D38A7E5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FAA3F-A168-4042-AE3A-C909A83D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98EA5-5A73-4B94-BC6A-47CFA31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FE3DF-026D-4339-93D9-7EB2BB22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1F82D-5B56-41C5-8C6F-CF13EB6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81E940-1C3F-4B17-97BF-2963BA9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7972-99A4-4E19-B981-4D2041899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49142-3983-48DA-BC55-E6F5F5F9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03FD-9823-4368-A732-42423E8CFAAD}" type="datetimeFigureOut">
              <a:rPr lang="zh-CN" altLang="en-US" smtClean="0"/>
              <a:t>2022/5/1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24A75-24DD-4264-B590-500F57A12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E074-50F4-4183-9828-92C600DFE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748B-7ED8-4088-935C-8676F9B87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2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C2D87-4C4A-4EA4-B5B4-2D3E4D2FA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唐诗赏析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D5D40-1B31-419A-81A1-1EB921FDD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23F1-FD15-485C-9B73-3259146D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登鹳雀楼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81407-0827-4148-8793-ACE51C0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3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63D4F-4263-4F5E-B61E-98A436F2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塞下曲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45C7C-5180-4228-B175-8FD1C13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9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57C32-0E36-4D50-8B89-345C9A05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夜雨寄北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F681D8-B8F7-43E3-89EC-517CED64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5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C49A-4AA6-481D-97FC-A3E29434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蜀相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2B813D-214F-4468-AB37-5B85A7D8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1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唐诗赏析</vt:lpstr>
      <vt:lpstr>登鹳雀楼</vt:lpstr>
      <vt:lpstr>塞下曲</vt:lpstr>
      <vt:lpstr>夜雨寄北</vt:lpstr>
      <vt:lpstr>蜀相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唐诗赏析</dc:title>
  <dc:creator>LU Chuck</dc:creator>
  <cp:lastModifiedBy>LU Chuck</cp:lastModifiedBy>
  <cp:revision>1</cp:revision>
  <dcterms:created xsi:type="dcterms:W3CDTF">2022-05-01T02:52:15Z</dcterms:created>
  <dcterms:modified xsi:type="dcterms:W3CDTF">2022-05-01T02:55:25Z</dcterms:modified>
</cp:coreProperties>
</file>