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251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华文新魏</vt:lpstr>
      <vt:lpstr>宋体</vt:lpstr>
      <vt:lpstr>楷体</vt:lpstr>
      <vt:lpstr>等线</vt:lpstr>
      <vt:lpstr>等线 Light</vt:lpstr>
      <vt:lpstr>Arial</vt:lpstr>
      <vt:lpstr>Office 主题​​</vt:lpstr>
      <vt:lpstr>唐诗赏析</vt:lpstr>
      <vt:lpstr>登鹳雀楼王之涣</vt:lpstr>
      <vt:lpstr>塞下曲  李白</vt:lpstr>
      <vt:lpstr>夜雨寄北</vt:lpstr>
      <vt:lpstr>蜀相杜甫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24</cp:revision>
  <dcterms:created xsi:type="dcterms:W3CDTF">2022-05-01T02:52:15Z</dcterms:created>
  <dcterms:modified xsi:type="dcterms:W3CDTF">2022-05-20T14:20:50Z</dcterms:modified>
</cp:coreProperties>
</file>