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blinds/>
      </p:transition>
    </mc:Choice>
    <mc:Fallback xmlns="">
      <p:transition spd="slow" advTm="10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blinds dir="vert"/>
      </p:transition>
    </mc:Choice>
    <mc:Fallback xmlns="">
      <p:transition spd="slow" advTm="2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 isInverted="1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hlinkHover r:id="" action="ppaction://noaction">
              <a:snd r:embed="rId2" name="chimes.wav"/>
            </a:hlinkHover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randomBar/>
      </p:transition>
    </mc:Choice>
    <mc:Fallback xmlns="">
      <p:transition spd="slow" advTm="20000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0">
        <p14:warp dir="in"/>
      </p:transition>
    </mc:Choice>
    <mc:Fallback xmlns="">
      <p:transition spd="slow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14:prism dir="r" isContent="1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340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56</cp:revision>
  <dcterms:created xsi:type="dcterms:W3CDTF">2022-05-01T02:52:15Z</dcterms:created>
  <dcterms:modified xsi:type="dcterms:W3CDTF">2022-05-21T10:00:22Z</dcterms:modified>
</cp:coreProperties>
</file>