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5CC4-BD4E-4778-A37C-44D36E94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885E8-2181-4BCC-B963-2F5EC9D8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4AB2-36C7-42A4-A6CB-E50A314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863D-E4DA-4608-9560-7C7866D4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D5FB-917D-47B8-990B-E26BAB46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ED6A-D46A-4DA5-809F-49E7C01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26E8-E107-47E8-8756-2C6B09E85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B482-14B3-4222-B42C-0F44F0B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1C4B-1430-4313-9A4A-4DC0AEE1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5E51-8E8F-495D-AF22-BE722CEA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96ED2-B079-41F4-838F-C2E6CB12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BE1C3-51C1-4514-AEC0-5F5C144A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82EF-AF90-4A94-BFB2-156A38E8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6040-F3C2-466E-9A2B-62697344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7206-066C-4CCC-AE1C-3EAD561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F629-46C4-4A31-9FC9-24A1FD81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C053-04BE-432E-99B3-A8C8EB95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016E-29A2-4AEE-A6B4-5D95C76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3D54-F818-4BD9-8DAB-87642BA8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4BFC-FF51-4B71-96EA-71DBC342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B7E-4DCD-4B3A-BBC0-611B2D0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5D7E-D13A-4CA9-BF4E-3F79F37D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E660-1FD8-4F2D-9CB1-9F5FCA8C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989C-93BF-425A-BE83-C18BFE95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AEC9-34F1-4685-9ED8-8CC98DC3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BC4E-C1C1-4112-B746-B5B4D418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B3D4-034F-43E7-93B4-F47D0C238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FBDA-CB2F-4B9B-9301-080658C1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4F476-2C1C-4B26-BB35-2220CB7A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6073-8084-476C-B08B-67AF1CC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2AC5-FE88-4CDD-9F3F-48D8CE9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AD65-D5B5-45AE-92E5-C6FA2C40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B090-6714-4B92-875A-C5104463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C5A9-18C1-4522-ADBD-3907380A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8562D-6CE2-412E-A434-6154139F7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AB162-8310-4BBB-BD73-12B5A1AB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57B9E-136D-4494-8393-7E246DD3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088B-BA3D-421E-B1EE-89AAB10B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7A9C3-ABBC-4A80-B4C8-B1B91F7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1F65-5361-4D95-8A2C-D0B700E4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B339A-C8CF-4824-BE63-25DC9E85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4055-D141-461E-BACE-168B2293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18E9C-D2C9-4184-9EDF-7AF75865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254A8-B7D5-4C24-8BED-CE780CF7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E0575-6C78-44EF-ADC3-4194967F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BEDEB-1A36-49C6-BC57-9C9B7FC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1227-A490-4A93-AB14-0CD95E2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844-A7DD-4EC3-85AC-F0FD3B5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FA6D-C67F-4609-9600-D24E1C9E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D76E7-004E-48C6-A923-26E98FF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CFB7E-AC25-48A7-80A8-D2FD4716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EF69-16C6-4B42-857C-EF142D6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3CA-BF9A-4CD2-A545-D285DB94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F074B-2686-4B5F-AECF-D651483ED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DF01-6C1C-4EC6-B34B-0B1A0C15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F9E0D-CCC9-4330-8C46-8EFAC2C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4422-D787-47D3-95F0-61C00CD4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9DC6-0DA3-4782-BA54-069C840D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81106-AE4E-4D56-A8B8-A9C54D00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0E34-F96D-48D0-B7E4-8CE10037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BBC1-3A9A-4A2A-8AE0-10B453CD5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C8A0-C431-4E0F-8D64-669621F12E4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3E24-FCDA-4E25-BBC3-9D2D8E7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FC48-C0F3-4BE4-A32B-6B6E90FE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039-6F84-44F9-A82A-14DF3AF7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A28-8F77-4DBB-A57B-3FF0F0CDB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Vs Crim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F107A-18F9-436B-91C8-35647A65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CRANG</a:t>
            </a:r>
          </a:p>
        </p:txBody>
      </p:sp>
    </p:spTree>
    <p:extLst>
      <p:ext uri="{BB962C8B-B14F-4D97-AF65-F5344CB8AC3E}">
        <p14:creationId xmlns:p14="http://schemas.microsoft.com/office/powerpoint/2010/main" val="383160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35CD-7F1C-4613-8231-BB4BA9E0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26E-DA3A-40E8-8757-7FAE1962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core message or hypothesis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80899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941B-1F48-45C4-9EAF-00242BCA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08E3-134E-464F-A6CD-8BFECF6D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questions you and your group found interesting, and what motivated you to answer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BFF-55A4-48F5-ACAF-A828228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D00-1AA9-4290-96E3-9D8019EE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FFD8-F2C3-4D6D-93F1-E7D70690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3DC9-5FB0-4847-B0B5-8AD9E7A0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F026A-6B18-4025-ADD4-52F9EBFDB2F8}"/>
              </a:ext>
            </a:extLst>
          </p:cNvPr>
          <p:cNvSpPr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[ ]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8315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BCE9-0CC5-433F-9C68-4382EADA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4CA8-19C7-4228-91E9-D31F39D2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F60D-90AF-4E8A-A4CF-978545A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D3C9-8F86-42F5-B490-5E8A2CA8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FBD-E8F7-43F7-A511-AFA083EE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C55D-70B4-4DD6-ADA8-A1AAE71B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* [ ] Discuss the implications of your findings. This is where you get to have an open-ended discussion about what your findings "mean".</a:t>
            </a:r>
          </a:p>
        </p:txBody>
      </p:sp>
    </p:spTree>
    <p:extLst>
      <p:ext uri="{BB962C8B-B14F-4D97-AF65-F5344CB8AC3E}">
        <p14:creationId xmlns:p14="http://schemas.microsoft.com/office/powerpoint/2010/main" val="8767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6A2E-CEE0-4DD4-BB69-4E91B984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550D-2246-4003-912F-F6347FD5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3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Weather Vs Crim</vt:lpstr>
      <vt:lpstr>Core message</vt:lpstr>
      <vt:lpstr>Motivation</vt:lpstr>
      <vt:lpstr>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Nandini Sridhar</dc:creator>
  <cp:lastModifiedBy>Nandini Sridhar</cp:lastModifiedBy>
  <cp:revision>2</cp:revision>
  <dcterms:created xsi:type="dcterms:W3CDTF">2019-01-16T01:54:37Z</dcterms:created>
  <dcterms:modified xsi:type="dcterms:W3CDTF">2019-01-16T02:03:39Z</dcterms:modified>
</cp:coreProperties>
</file>