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2292"/>
  </p:normalViewPr>
  <p:slideViewPr>
    <p:cSldViewPr snapToGrid="0" snapToObjects="1">
      <p:cViewPr varScale="1">
        <p:scale>
          <a:sx n="80" d="100"/>
          <a:sy n="80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ECB1-1038-2A4C-8BFC-47DAC5E6395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EEF4-DD57-F342-BBFE-87D5F9177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openweathermap.org/api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 to forecast is the insignia of any “intelligent” creature, and I am sure that as soon as the ”Cognitive Revolution” launched weather was among the first phenomena to get a forecast.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1EEF4-DD57-F342-BBFE-87D5F91777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6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https://www.mongodb.com/</a:t>
            </a:r>
            <a:endParaRPr lang="en-US" u="none" noProof="0" dirty="0">
              <a:hlinkClick r:id="rId4"/>
            </a:endParaRPr>
          </a:p>
          <a:p>
            <a:r>
              <a:rPr lang="en-US" dirty="0">
                <a:hlinkClick r:id="rId4"/>
              </a:rPr>
              <a:t>https://openweathermap.org/</a:t>
            </a:r>
            <a:r>
              <a:rPr lang="en-US" dirty="0" err="1">
                <a:hlinkClick r:id="rId4"/>
              </a:rPr>
              <a:t>ap</a:t>
            </a:r>
            <a:r>
              <a:rPr lang="en-US" dirty="0" err="1">
                <a:hlinkClick r:id="rId4"/>
              </a:rPr>
              <a:t>i</a:t>
            </a:r>
            <a:endParaRPr lang="en-US" dirty="0"/>
          </a:p>
          <a:p>
            <a:r>
              <a:rPr lang="en-US" dirty="0">
                <a:hlinkClick r:id="rId5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1EEF4-DD57-F342-BBFE-87D5F9177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1EEF4-DD57-F342-BBFE-87D5F9177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1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1EEF4-DD57-F342-BBFE-87D5F9177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D728-F371-5B4A-A195-1A5829CF7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Forecast-Forecast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4741B-FA11-2F44-83C4-360B2F55D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accuracy to forecasts through error modeling</a:t>
            </a:r>
          </a:p>
        </p:txBody>
      </p:sp>
    </p:spTree>
    <p:extLst>
      <p:ext uri="{BB962C8B-B14F-4D97-AF65-F5344CB8AC3E}">
        <p14:creationId xmlns:p14="http://schemas.microsoft.com/office/powerpoint/2010/main" val="169734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5F8D-EECF-9144-B683-7795FE0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7206-B239-0945-8450-7F18297D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weather forecasts through the </a:t>
            </a:r>
            <a:r>
              <a:rPr lang="en-US" dirty="0" err="1"/>
              <a:t>OpenWeatherMaps</a:t>
            </a:r>
            <a:r>
              <a:rPr lang="en-US" dirty="0"/>
              <a:t> weather </a:t>
            </a:r>
            <a:r>
              <a:rPr lang="en-US" dirty="0">
                <a:hlinkClick r:id="rId3"/>
              </a:rPr>
              <a:t>API</a:t>
            </a:r>
            <a:endParaRPr lang="en-US" dirty="0"/>
          </a:p>
          <a:p>
            <a:r>
              <a:rPr lang="en-US" dirty="0"/>
              <a:t>Organize and store the data using MongoDB databases</a:t>
            </a:r>
          </a:p>
          <a:p>
            <a:r>
              <a:rPr lang="en-US" dirty="0"/>
              <a:t>Prepare that data to be used in a </a:t>
            </a:r>
            <a:r>
              <a:rPr lang="en-US" dirty="0" err="1"/>
              <a:t>SciKit</a:t>
            </a:r>
            <a:r>
              <a:rPr lang="en-US" dirty="0"/>
              <a:t> Learn CNN learning algorithm</a:t>
            </a:r>
          </a:p>
          <a:p>
            <a:r>
              <a:rPr lang="en-US" dirty="0"/>
              <a:t>Train and test the model</a:t>
            </a:r>
          </a:p>
          <a:p>
            <a:r>
              <a:rPr lang="en-US" dirty="0"/>
              <a:t>Use the model to apply a “correction factor” to the forecasted data</a:t>
            </a:r>
          </a:p>
          <a:p>
            <a:r>
              <a:rPr lang="en-US" dirty="0"/>
              <a:t>Enjoy a more accurate weather forecast </a:t>
            </a:r>
          </a:p>
        </p:txBody>
      </p:sp>
    </p:spTree>
    <p:extLst>
      <p:ext uri="{BB962C8B-B14F-4D97-AF65-F5344CB8AC3E}">
        <p14:creationId xmlns:p14="http://schemas.microsoft.com/office/powerpoint/2010/main" val="12153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7FED-CCEB-1342-82D9-A382895E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389D-1493-ED47-B028-E7A76A79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Frankly, it’s fun and it feels good, and that’s at the core</a:t>
            </a:r>
          </a:p>
          <a:p>
            <a:r>
              <a:rPr lang="en-US" dirty="0"/>
              <a:t>Every improvement to weather forecasting models is useful and valuable</a:t>
            </a:r>
          </a:p>
          <a:p>
            <a:r>
              <a:rPr lang="en-US" dirty="0"/>
              <a:t>I had a good insight and this is how I can test it</a:t>
            </a:r>
          </a:p>
          <a:p>
            <a:r>
              <a:rPr lang="en-US" dirty="0"/>
              <a:t>Prove the intellectual, practical, theoretical viability of a method</a:t>
            </a:r>
          </a:p>
        </p:txBody>
      </p:sp>
    </p:spTree>
    <p:extLst>
      <p:ext uri="{BB962C8B-B14F-4D97-AF65-F5344CB8AC3E}">
        <p14:creationId xmlns:p14="http://schemas.microsoft.com/office/powerpoint/2010/main" val="268369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471-E76C-6D46-AA70-E1CD2A20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7259-DC43-0F44-BD75-060B693B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as the language</a:t>
            </a:r>
          </a:p>
          <a:p>
            <a:r>
              <a:rPr lang="en-US" dirty="0"/>
              <a:t> Various Python modules like </a:t>
            </a:r>
            <a:r>
              <a:rPr lang="en-US" dirty="0" err="1"/>
              <a:t>sklearn</a:t>
            </a:r>
            <a:r>
              <a:rPr lang="en-US" dirty="0"/>
              <a:t>, pandas, </a:t>
            </a:r>
            <a:r>
              <a:rPr lang="en-US" dirty="0" err="1"/>
              <a:t>pyowm</a:t>
            </a:r>
            <a:r>
              <a:rPr lang="en-US" dirty="0"/>
              <a:t>, </a:t>
            </a:r>
            <a:r>
              <a:rPr lang="en-US" dirty="0" err="1"/>
              <a:t>pymongo</a:t>
            </a:r>
            <a:r>
              <a:rPr lang="en-US" dirty="0"/>
              <a:t> to make it easier</a:t>
            </a:r>
          </a:p>
          <a:p>
            <a:r>
              <a:rPr lang="en-US" dirty="0"/>
              <a:t>MongoDB as the database</a:t>
            </a:r>
          </a:p>
          <a:p>
            <a:r>
              <a:rPr lang="en-US" dirty="0" err="1"/>
              <a:t>OpenWeatherMaps.org</a:t>
            </a:r>
            <a:r>
              <a:rPr lang="en-US" dirty="0"/>
              <a:t> API as the source of all my data</a:t>
            </a:r>
          </a:p>
          <a:p>
            <a:r>
              <a:rPr lang="en-US" dirty="0"/>
              <a:t>Google as my teacher</a:t>
            </a:r>
          </a:p>
        </p:txBody>
      </p:sp>
    </p:spTree>
    <p:extLst>
      <p:ext uri="{BB962C8B-B14F-4D97-AF65-F5344CB8AC3E}">
        <p14:creationId xmlns:p14="http://schemas.microsoft.com/office/powerpoint/2010/main" val="41297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5F0-CCD7-4449-B9A9-6E6D521C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B5DD-705E-0241-B5ED-841BCFD4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Memory: limited to what’s freely available (512MB)</a:t>
            </a:r>
          </a:p>
          <a:p>
            <a:r>
              <a:rPr lang="en-US" dirty="0"/>
              <a:t>API requests are limited to 60/minute for free API keys</a:t>
            </a:r>
          </a:p>
          <a:p>
            <a:r>
              <a:rPr lang="en-US" dirty="0"/>
              <a:t>Processing power is relatively meager and makes very large dataset impractical to work with</a:t>
            </a:r>
          </a:p>
        </p:txBody>
      </p:sp>
    </p:spTree>
    <p:extLst>
      <p:ext uri="{BB962C8B-B14F-4D97-AF65-F5344CB8AC3E}">
        <p14:creationId xmlns:p14="http://schemas.microsoft.com/office/powerpoint/2010/main" val="5784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8CC9-A465-AF4A-9B1C-B466A633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425D-305B-F54C-A85B-34315F2F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is collecting, processing, loading data as planned</a:t>
            </a:r>
          </a:p>
          <a:p>
            <a:r>
              <a:rPr lang="en-US" dirty="0"/>
              <a:t>Process automation is partially completed</a:t>
            </a:r>
          </a:p>
          <a:p>
            <a:r>
              <a:rPr lang="en-US" dirty="0"/>
              <a:t>By this day’s end complete data documents will start loading to the remote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5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40BB-3ECD-9F48-AA31-6CF2C2A0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745-BF02-4046-9BDE-40C806FB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higher degree of automation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training, testing, validation</a:t>
            </a:r>
          </a:p>
          <a:p>
            <a:r>
              <a:rPr lang="en-US" dirty="0"/>
              <a:t>Further </a:t>
            </a:r>
            <a:r>
              <a:rPr lang="en-US" dirty="0" err="1"/>
              <a:t>refinenments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6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0500-105E-3E46-900B-59899757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1C79-2ABF-D24B-8ECC-5264FE08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financial support</a:t>
            </a:r>
          </a:p>
          <a:p>
            <a:r>
              <a:rPr lang="en-US" dirty="0"/>
              <a:t>Increase the total amount of data collected</a:t>
            </a:r>
          </a:p>
          <a:p>
            <a:r>
              <a:rPr lang="en-US" dirty="0"/>
              <a:t>Expand the fields of data for processing</a:t>
            </a:r>
          </a:p>
          <a:p>
            <a:r>
              <a:rPr lang="en-US" dirty="0"/>
              <a:t>Further exploration of the error forecasting concept</a:t>
            </a:r>
          </a:p>
        </p:txBody>
      </p:sp>
    </p:spTree>
    <p:extLst>
      <p:ext uri="{BB962C8B-B14F-4D97-AF65-F5344CB8AC3E}">
        <p14:creationId xmlns:p14="http://schemas.microsoft.com/office/powerpoint/2010/main" val="276012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9103-2B5B-DC40-9CA8-226000E8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Objections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A971-00CF-8943-83A2-763CF1ED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Practical:</a:t>
            </a:r>
          </a:p>
          <a:p>
            <a:pPr lvl="1"/>
            <a:r>
              <a:rPr lang="en-US" dirty="0"/>
              <a:t>there’s not much data</a:t>
            </a:r>
          </a:p>
          <a:p>
            <a:pPr lvl="1"/>
            <a:r>
              <a:rPr lang="en-US" dirty="0"/>
              <a:t>available resources are kind of meager</a:t>
            </a:r>
          </a:p>
          <a:p>
            <a:pPr lvl="1"/>
            <a:r>
              <a:rPr lang="en-US" dirty="0"/>
              <a:t>how can this make money</a:t>
            </a:r>
          </a:p>
          <a:p>
            <a:r>
              <a:rPr lang="en-US" dirty="0"/>
              <a:t>Philosophical:</a:t>
            </a:r>
          </a:p>
          <a:p>
            <a:pPr lvl="1"/>
            <a:r>
              <a:rPr lang="en-US" dirty="0"/>
              <a:t>the model being modeled is already maximally refined</a:t>
            </a:r>
          </a:p>
          <a:p>
            <a:pPr lvl="1"/>
            <a:r>
              <a:rPr lang="en-US" dirty="0"/>
              <a:t>other really smart, really well funded people have already done what can be done</a:t>
            </a:r>
          </a:p>
          <a:p>
            <a:pPr lvl="1"/>
            <a:r>
              <a:rPr lang="en-US" dirty="0"/>
              <a:t>a model cannot generate data that can be used to improve itself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821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243</TotalTime>
  <Words>395</Words>
  <Application>Microsoft Macintosh PowerPoint</Application>
  <PresentationFormat>Widescreen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Atlas</vt:lpstr>
      <vt:lpstr>Forecast-Forecast </vt:lpstr>
      <vt:lpstr>Project Overview</vt:lpstr>
      <vt:lpstr>The Motivation</vt:lpstr>
      <vt:lpstr>The Tools</vt:lpstr>
      <vt:lpstr>Constraints and Limitations</vt:lpstr>
      <vt:lpstr>State of Development</vt:lpstr>
      <vt:lpstr>Next Steps</vt:lpstr>
      <vt:lpstr>Beyond the Horizon</vt:lpstr>
      <vt:lpstr>Common Objections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Forecast-Forecast </dc:title>
  <dc:creator>Bindi Shukla</dc:creator>
  <cp:lastModifiedBy>Bindi Shukla</cp:lastModifiedBy>
  <cp:revision>12</cp:revision>
  <dcterms:created xsi:type="dcterms:W3CDTF">2020-03-04T10:31:01Z</dcterms:created>
  <dcterms:modified xsi:type="dcterms:W3CDTF">2020-03-04T14:34:18Z</dcterms:modified>
</cp:coreProperties>
</file>