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57" r:id="rId4"/>
    <p:sldId id="266" r:id="rId5"/>
    <p:sldId id="258" r:id="rId6"/>
    <p:sldId id="264" r:id="rId7"/>
    <p:sldId id="259" r:id="rId8"/>
    <p:sldId id="260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F0F"/>
    <a:srgbClr val="53D2FA"/>
    <a:srgbClr val="242424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i Fuller" userId="a818a6f7eaabb150" providerId="LiveId" clId="{5A03EBBC-E1B5-4B00-91F4-F5F054023933}"/>
    <pc:docChg chg="undo custSel addSld delSld modSld">
      <pc:chgData name="Levi Fuller" userId="a818a6f7eaabb150" providerId="LiveId" clId="{5A03EBBC-E1B5-4B00-91F4-F5F054023933}" dt="2018-01-11T17:40:22.239" v="5935" actId="14100"/>
      <pc:docMkLst>
        <pc:docMk/>
      </pc:docMkLst>
      <pc:sldChg chg="addSp delSp modSp setBg">
        <pc:chgData name="Levi Fuller" userId="a818a6f7eaabb150" providerId="LiveId" clId="{5A03EBBC-E1B5-4B00-91F4-F5F054023933}" dt="2018-01-11T06:23:44.334" v="4583" actId="1076"/>
        <pc:sldMkLst>
          <pc:docMk/>
          <pc:sldMk cId="1180871423" sldId="256"/>
        </pc:sldMkLst>
        <pc:spChg chg="del mod">
          <ac:chgData name="Levi Fuller" userId="a818a6f7eaabb150" providerId="LiveId" clId="{5A03EBBC-E1B5-4B00-91F4-F5F054023933}" dt="2018-01-11T05:32:07.596" v="3882" actId="478"/>
          <ac:spMkLst>
            <pc:docMk/>
            <pc:sldMk cId="1180871423" sldId="256"/>
            <ac:spMk id="2" creationId="{C54A8DD8-BDFF-4B74-B57F-D6A59112022C}"/>
          </ac:spMkLst>
        </pc:spChg>
        <pc:spChg chg="del mod">
          <ac:chgData name="Levi Fuller" userId="a818a6f7eaabb150" providerId="LiveId" clId="{5A03EBBC-E1B5-4B00-91F4-F5F054023933}" dt="2018-01-11T05:22:07.809" v="3681" actId="478"/>
          <ac:spMkLst>
            <pc:docMk/>
            <pc:sldMk cId="1180871423" sldId="256"/>
            <ac:spMk id="3" creationId="{D58AF554-1959-4356-975F-CE069D2B05BD}"/>
          </ac:spMkLst>
        </pc:spChg>
        <pc:spChg chg="add mod">
          <ac:chgData name="Levi Fuller" userId="a818a6f7eaabb150" providerId="LiveId" clId="{5A03EBBC-E1B5-4B00-91F4-F5F054023933}" dt="2018-01-11T06:23:44.334" v="4583" actId="1076"/>
          <ac:spMkLst>
            <pc:docMk/>
            <pc:sldMk cId="1180871423" sldId="256"/>
            <ac:spMk id="5" creationId="{D71085DA-7F1F-4A3E-BF0E-5946818E4E88}"/>
          </ac:spMkLst>
        </pc:spChg>
        <pc:spChg chg="add del mod">
          <ac:chgData name="Levi Fuller" userId="a818a6f7eaabb150" providerId="LiveId" clId="{5A03EBBC-E1B5-4B00-91F4-F5F054023933}" dt="2018-01-11T05:22:09.322" v="3682" actId="478"/>
          <ac:spMkLst>
            <pc:docMk/>
            <pc:sldMk cId="1180871423" sldId="256"/>
            <ac:spMk id="7" creationId="{52248BAF-E32A-49FA-A6F8-24456A054301}"/>
          </ac:spMkLst>
        </pc:spChg>
        <pc:spChg chg="add del mod">
          <ac:chgData name="Levi Fuller" userId="a818a6f7eaabb150" providerId="LiveId" clId="{5A03EBBC-E1B5-4B00-91F4-F5F054023933}" dt="2018-01-11T05:32:10.238" v="3883" actId="478"/>
          <ac:spMkLst>
            <pc:docMk/>
            <pc:sldMk cId="1180871423" sldId="256"/>
            <ac:spMk id="10" creationId="{06D64CD3-76EB-4F09-92C5-7B06301FD2C2}"/>
          </ac:spMkLst>
        </pc:spChg>
        <pc:spChg chg="add mod">
          <ac:chgData name="Levi Fuller" userId="a818a6f7eaabb150" providerId="LiveId" clId="{5A03EBBC-E1B5-4B00-91F4-F5F054023933}" dt="2018-01-11T06:23:44.334" v="4583" actId="1076"/>
          <ac:spMkLst>
            <pc:docMk/>
            <pc:sldMk cId="1180871423" sldId="256"/>
            <ac:spMk id="11" creationId="{54696A56-25A1-44BD-9F12-DD94AA9B9CC0}"/>
          </ac:spMkLst>
        </pc:spChg>
        <pc:picChg chg="add del">
          <ac:chgData name="Levi Fuller" userId="a818a6f7eaabb150" providerId="LiveId" clId="{5A03EBBC-E1B5-4B00-91F4-F5F054023933}" dt="2018-01-05T05:59:57.466" v="1805" actId="478"/>
          <ac:picMkLst>
            <pc:docMk/>
            <pc:sldMk cId="1180871423" sldId="256"/>
            <ac:picMk id="4" creationId="{29769450-768A-44BC-9D87-423BD7A1CDA0}"/>
          </ac:picMkLst>
        </pc:picChg>
        <pc:picChg chg="add mod">
          <ac:chgData name="Levi Fuller" userId="a818a6f7eaabb150" providerId="LiveId" clId="{5A03EBBC-E1B5-4B00-91F4-F5F054023933}" dt="2018-01-11T06:23:44.334" v="4583" actId="1076"/>
          <ac:picMkLst>
            <pc:docMk/>
            <pc:sldMk cId="1180871423" sldId="256"/>
            <ac:picMk id="4" creationId="{E4B0A3AA-0F19-4504-AD42-E7FF4C77C792}"/>
          </ac:picMkLst>
        </pc:picChg>
        <pc:picChg chg="add mod">
          <ac:chgData name="Levi Fuller" userId="a818a6f7eaabb150" providerId="LiveId" clId="{5A03EBBC-E1B5-4B00-91F4-F5F054023933}" dt="2018-01-11T06:23:44.334" v="4583" actId="1076"/>
          <ac:picMkLst>
            <pc:docMk/>
            <pc:sldMk cId="1180871423" sldId="256"/>
            <ac:picMk id="8" creationId="{49EF15B0-E44D-4B17-A0C9-39012EDDC0A1}"/>
          </ac:picMkLst>
        </pc:picChg>
      </pc:sldChg>
      <pc:sldChg chg="addSp delSp modSp setBg delDesignElem">
        <pc:chgData name="Levi Fuller" userId="a818a6f7eaabb150" providerId="LiveId" clId="{5A03EBBC-E1B5-4B00-91F4-F5F054023933}" dt="2018-01-11T07:00:47.830" v="5029" actId="2711"/>
        <pc:sldMkLst>
          <pc:docMk/>
          <pc:sldMk cId="108758217" sldId="257"/>
        </pc:sldMkLst>
        <pc:spChg chg="del mod">
          <ac:chgData name="Levi Fuller" userId="a818a6f7eaabb150" providerId="LiveId" clId="{5A03EBBC-E1B5-4B00-91F4-F5F054023933}" dt="2018-01-11T05:17:31.655" v="3611" actId="478"/>
          <ac:spMkLst>
            <pc:docMk/>
            <pc:sldMk cId="108758217" sldId="257"/>
            <ac:spMk id="2" creationId="{6B14D3CB-1F89-4A92-90B8-DFFC9C9208BA}"/>
          </ac:spMkLst>
        </pc:spChg>
        <pc:spChg chg="mod">
          <ac:chgData name="Levi Fuller" userId="a818a6f7eaabb150" providerId="LiveId" clId="{5A03EBBC-E1B5-4B00-91F4-F5F054023933}" dt="2018-01-11T07:00:47.830" v="5029" actId="2711"/>
          <ac:spMkLst>
            <pc:docMk/>
            <pc:sldMk cId="108758217" sldId="257"/>
            <ac:spMk id="3" creationId="{0C87CADE-2AA5-4D0A-AA9A-0451D253F578}"/>
          </ac:spMkLst>
        </pc:spChg>
        <pc:spChg chg="add del mod">
          <ac:chgData name="Levi Fuller" userId="a818a6f7eaabb150" providerId="LiveId" clId="{5A03EBBC-E1B5-4B00-91F4-F5F054023933}" dt="2018-01-11T06:57:49.579" v="4919" actId="2711"/>
          <ac:spMkLst>
            <pc:docMk/>
            <pc:sldMk cId="108758217" sldId="257"/>
            <ac:spMk id="9" creationId="{C7B0CABB-C7FF-420A-81B8-101D87C9557D}"/>
          </ac:spMkLst>
        </pc:spChg>
        <pc:spChg chg="del">
          <ac:chgData name="Levi Fuller" userId="a818a6f7eaabb150" providerId="LiveId" clId="{5A03EBBC-E1B5-4B00-91F4-F5F054023933}" dt="2018-01-05T05:58:45.279" v="1803" actId="1076"/>
          <ac:spMkLst>
            <pc:docMk/>
            <pc:sldMk cId="108758217" sldId="257"/>
            <ac:spMk id="13" creationId="{FEB0B922-A6AE-4089-8B21-F3E1A77093DD}"/>
          </ac:spMkLst>
        </pc:spChg>
        <pc:spChg chg="del">
          <ac:chgData name="Levi Fuller" userId="a818a6f7eaabb150" providerId="LiveId" clId="{5A03EBBC-E1B5-4B00-91F4-F5F054023933}" dt="2018-01-05T05:58:45.279" v="1803" actId="1076"/>
          <ac:spMkLst>
            <pc:docMk/>
            <pc:sldMk cId="108758217" sldId="257"/>
            <ac:spMk id="15" creationId="{C5EB7378-ADA3-4D6E-8E3A-09FAD1478FB4}"/>
          </ac:spMkLst>
        </pc:spChg>
        <pc:picChg chg="add del mod">
          <ac:chgData name="Levi Fuller" userId="a818a6f7eaabb150" providerId="LiveId" clId="{5A03EBBC-E1B5-4B00-91F4-F5F054023933}" dt="2018-01-11T06:57:51.234" v="4921" actId="478"/>
          <ac:picMkLst>
            <pc:docMk/>
            <pc:sldMk cId="108758217" sldId="257"/>
            <ac:picMk id="5" creationId="{8D8600F1-FD7D-4617-A2E1-5F1769FBA569}"/>
          </ac:picMkLst>
        </pc:picChg>
        <pc:picChg chg="add del mod">
          <ac:chgData name="Levi Fuller" userId="a818a6f7eaabb150" providerId="LiveId" clId="{5A03EBBC-E1B5-4B00-91F4-F5F054023933}" dt="2018-01-11T05:20:15.390" v="3636" actId="2711"/>
          <ac:picMkLst>
            <pc:docMk/>
            <pc:sldMk cId="108758217" sldId="257"/>
            <ac:picMk id="7" creationId="{E3253D84-BDA7-4DB2-BB97-D331F206B2F2}"/>
          </ac:picMkLst>
        </pc:picChg>
        <pc:picChg chg="add del mod">
          <ac:chgData name="Levi Fuller" userId="a818a6f7eaabb150" providerId="LiveId" clId="{5A03EBBC-E1B5-4B00-91F4-F5F054023933}" dt="2018-01-11T06:59:04.344" v="4997" actId="478"/>
          <ac:picMkLst>
            <pc:docMk/>
            <pc:sldMk cId="108758217" sldId="257"/>
            <ac:picMk id="8" creationId="{25D190EA-980B-42BD-A141-9EE1D22AF321}"/>
          </ac:picMkLst>
        </pc:picChg>
        <pc:picChg chg="add mod">
          <ac:chgData name="Levi Fuller" userId="a818a6f7eaabb150" providerId="LiveId" clId="{5A03EBBC-E1B5-4B00-91F4-F5F054023933}" dt="2018-01-11T05:19:04.420" v="3625" actId="1076"/>
          <ac:picMkLst>
            <pc:docMk/>
            <pc:sldMk cId="108758217" sldId="257"/>
            <ac:picMk id="2050" creationId="{F7D9D0C0-B1D6-4F19-9EF4-E40C9C83E707}"/>
          </ac:picMkLst>
        </pc:picChg>
      </pc:sldChg>
      <pc:sldChg chg="addSp delSp modSp modAnim">
        <pc:chgData name="Levi Fuller" userId="a818a6f7eaabb150" providerId="LiveId" clId="{5A03EBBC-E1B5-4B00-91F4-F5F054023933}" dt="2018-01-11T17:40:22.239" v="5935" actId="14100"/>
        <pc:sldMkLst>
          <pc:docMk/>
          <pc:sldMk cId="1955384612" sldId="258"/>
        </pc:sldMkLst>
        <pc:spChg chg="mod">
          <ac:chgData name="Levi Fuller" userId="a818a6f7eaabb150" providerId="LiveId" clId="{5A03EBBC-E1B5-4B00-91F4-F5F054023933}" dt="2018-01-11T05:31:32.407" v="3880" actId="1035"/>
          <ac:spMkLst>
            <pc:docMk/>
            <pc:sldMk cId="1955384612" sldId="258"/>
            <ac:spMk id="2" creationId="{387E6BA9-6480-4F3E-86C1-D5165494BD6F}"/>
          </ac:spMkLst>
        </pc:spChg>
        <pc:spChg chg="del mod">
          <ac:chgData name="Levi Fuller" userId="a818a6f7eaabb150" providerId="LiveId" clId="{5A03EBBC-E1B5-4B00-91F4-F5F054023933}" dt="2018-01-11T05:28:07.937" v="3859" actId="478"/>
          <ac:spMkLst>
            <pc:docMk/>
            <pc:sldMk cId="1955384612" sldId="258"/>
            <ac:spMk id="3" creationId="{623CB2BA-684C-43F4-9561-1022250EFB57}"/>
          </ac:spMkLst>
        </pc:spChg>
        <pc:spChg chg="add mod">
          <ac:chgData name="Levi Fuller" userId="a818a6f7eaabb150" providerId="LiveId" clId="{5A03EBBC-E1B5-4B00-91F4-F5F054023933}" dt="2018-01-11T03:53:21.652" v="3178" actId="688"/>
          <ac:spMkLst>
            <pc:docMk/>
            <pc:sldMk cId="1955384612" sldId="258"/>
            <ac:spMk id="4" creationId="{D173A6CA-0522-4881-9E85-6C278745FEC8}"/>
          </ac:spMkLst>
        </pc:spChg>
        <pc:spChg chg="add mod">
          <ac:chgData name="Levi Fuller" userId="a818a6f7eaabb150" providerId="LiveId" clId="{5A03EBBC-E1B5-4B00-91F4-F5F054023933}" dt="2018-01-11T04:16:20.530" v="3366" actId="113"/>
          <ac:spMkLst>
            <pc:docMk/>
            <pc:sldMk cId="1955384612" sldId="258"/>
            <ac:spMk id="5" creationId="{3EB861EA-824E-4CAE-A639-6DACAD4E39AA}"/>
          </ac:spMkLst>
        </pc:spChg>
        <pc:spChg chg="add mod">
          <ac:chgData name="Levi Fuller" userId="a818a6f7eaabb150" providerId="LiveId" clId="{5A03EBBC-E1B5-4B00-91F4-F5F054023933}" dt="2018-01-11T04:16:22.669" v="3367" actId="113"/>
          <ac:spMkLst>
            <pc:docMk/>
            <pc:sldMk cId="1955384612" sldId="258"/>
            <ac:spMk id="6" creationId="{037A965C-2322-4494-8EA4-8828172729B0}"/>
          </ac:spMkLst>
        </pc:spChg>
        <pc:spChg chg="add mod">
          <ac:chgData name="Levi Fuller" userId="a818a6f7eaabb150" providerId="LiveId" clId="{5A03EBBC-E1B5-4B00-91F4-F5F054023933}" dt="2018-01-11T03:53:15.972" v="3166" actId="688"/>
          <ac:spMkLst>
            <pc:docMk/>
            <pc:sldMk cId="1955384612" sldId="258"/>
            <ac:spMk id="7" creationId="{3F10AE88-C038-4053-8207-3EDB6107DD7D}"/>
          </ac:spMkLst>
        </pc:spChg>
        <pc:spChg chg="add del">
          <ac:chgData name="Levi Fuller" userId="a818a6f7eaabb150" providerId="LiveId" clId="{5A03EBBC-E1B5-4B00-91F4-F5F054023933}" dt="2018-01-04T01:58:18.650" v="235" actId="478"/>
          <ac:spMkLst>
            <pc:docMk/>
            <pc:sldMk cId="1955384612" sldId="258"/>
            <ac:spMk id="8" creationId="{8564B609-59FE-4BB4-89A4-4452B376DE86}"/>
          </ac:spMkLst>
        </pc:spChg>
        <pc:spChg chg="add del">
          <ac:chgData name="Levi Fuller" userId="a818a6f7eaabb150" providerId="LiveId" clId="{5A03EBBC-E1B5-4B00-91F4-F5F054023933}" dt="2018-01-04T01:58:21.753" v="237" actId="478"/>
          <ac:spMkLst>
            <pc:docMk/>
            <pc:sldMk cId="1955384612" sldId="258"/>
            <ac:spMk id="9" creationId="{97FA0CCB-01C9-434D-8A6A-7792FC6568C5}"/>
          </ac:spMkLst>
        </pc:spChg>
        <pc:spChg chg="add mod">
          <ac:chgData name="Levi Fuller" userId="a818a6f7eaabb150" providerId="LiveId" clId="{5A03EBBC-E1B5-4B00-91F4-F5F054023933}" dt="2018-01-11T04:16:28.513" v="3368" actId="113"/>
          <ac:spMkLst>
            <pc:docMk/>
            <pc:sldMk cId="1955384612" sldId="258"/>
            <ac:spMk id="10" creationId="{EAED795A-980A-4D69-8832-A178E7468730}"/>
          </ac:spMkLst>
        </pc:spChg>
        <pc:spChg chg="add mod">
          <ac:chgData name="Levi Fuller" userId="a818a6f7eaabb150" providerId="LiveId" clId="{5A03EBBC-E1B5-4B00-91F4-F5F054023933}" dt="2018-01-11T06:59:36.125" v="4999" actId="20577"/>
          <ac:spMkLst>
            <pc:docMk/>
            <pc:sldMk cId="1955384612" sldId="258"/>
            <ac:spMk id="11" creationId="{C71410AB-1681-4FA3-A456-25BAAF1D9358}"/>
          </ac:spMkLst>
        </pc:spChg>
        <pc:spChg chg="add del mod">
          <ac:chgData name="Levi Fuller" userId="a818a6f7eaabb150" providerId="LiveId" clId="{5A03EBBC-E1B5-4B00-91F4-F5F054023933}" dt="2018-01-11T05:28:13.588" v="3860" actId="478"/>
          <ac:spMkLst>
            <pc:docMk/>
            <pc:sldMk cId="1955384612" sldId="258"/>
            <ac:spMk id="12" creationId="{A7E55559-8AF7-4EB7-B0F5-2038057D0C41}"/>
          </ac:spMkLst>
        </pc:spChg>
        <pc:spChg chg="add mod">
          <ac:chgData name="Levi Fuller" userId="a818a6f7eaabb150" providerId="LiveId" clId="{5A03EBBC-E1B5-4B00-91F4-F5F054023933}" dt="2018-01-11T17:40:22.239" v="5935" actId="14100"/>
          <ac:spMkLst>
            <pc:docMk/>
            <pc:sldMk cId="1955384612" sldId="258"/>
            <ac:spMk id="13" creationId="{D67581A1-8ADA-4CEC-A898-4DA329F3D6E1}"/>
          </ac:spMkLst>
        </pc:spChg>
        <pc:picChg chg="add">
          <ac:chgData name="Levi Fuller" userId="a818a6f7eaabb150" providerId="LiveId" clId="{5A03EBBC-E1B5-4B00-91F4-F5F054023933}" dt="2018-01-11T05:20:44.286" v="3641" actId="20577"/>
          <ac:picMkLst>
            <pc:docMk/>
            <pc:sldMk cId="1955384612" sldId="258"/>
            <ac:picMk id="9" creationId="{6D359731-F28E-4AB9-8A5B-B92A527FAAC0}"/>
          </ac:picMkLst>
        </pc:picChg>
      </pc:sldChg>
      <pc:sldChg chg="addSp delSp modSp add">
        <pc:chgData name="Levi Fuller" userId="a818a6f7eaabb150" providerId="LiveId" clId="{5A03EBBC-E1B5-4B00-91F4-F5F054023933}" dt="2018-01-11T17:32:23.446" v="5904" actId="1076"/>
        <pc:sldMkLst>
          <pc:docMk/>
          <pc:sldMk cId="3874404473" sldId="259"/>
        </pc:sldMkLst>
        <pc:spChg chg="del mod">
          <ac:chgData name="Levi Fuller" userId="a818a6f7eaabb150" providerId="LiveId" clId="{5A03EBBC-E1B5-4B00-91F4-F5F054023933}" dt="2018-01-11T05:16:26.880" v="3594" actId="478"/>
          <ac:spMkLst>
            <pc:docMk/>
            <pc:sldMk cId="3874404473" sldId="259"/>
            <ac:spMk id="2" creationId="{5EFC19C8-2C5F-44CF-9180-0863A6CCA4F6}"/>
          </ac:spMkLst>
        </pc:spChg>
        <pc:spChg chg="mod">
          <ac:chgData name="Levi Fuller" userId="a818a6f7eaabb150" providerId="LiveId" clId="{5A03EBBC-E1B5-4B00-91F4-F5F054023933}" dt="2018-01-11T07:25:52.153" v="5892" actId="20577"/>
          <ac:spMkLst>
            <pc:docMk/>
            <pc:sldMk cId="3874404473" sldId="259"/>
            <ac:spMk id="3" creationId="{4DEFAF4D-AE84-4F1A-AC47-82637C2A0C0C}"/>
          </ac:spMkLst>
        </pc:spChg>
        <pc:spChg chg="add del mod">
          <ac:chgData name="Levi Fuller" userId="a818a6f7eaabb150" providerId="LiveId" clId="{5A03EBBC-E1B5-4B00-91F4-F5F054023933}" dt="2018-01-04T02:30:38.187" v="433" actId="6549"/>
          <ac:spMkLst>
            <pc:docMk/>
            <pc:sldMk cId="3874404473" sldId="259"/>
            <ac:spMk id="4" creationId="{536CFDF8-7922-4099-A1ED-ABDE011DCBEA}"/>
          </ac:spMkLst>
        </pc:spChg>
        <pc:spChg chg="add del mod">
          <ac:chgData name="Levi Fuller" userId="a818a6f7eaabb150" providerId="LiveId" clId="{5A03EBBC-E1B5-4B00-91F4-F5F054023933}" dt="2018-01-11T05:16:31.240" v="3595" actId="478"/>
          <ac:spMkLst>
            <pc:docMk/>
            <pc:sldMk cId="3874404473" sldId="259"/>
            <ac:spMk id="7" creationId="{BB63E03F-82D0-41BC-AFC3-87F0F54310F8}"/>
          </ac:spMkLst>
        </pc:spChg>
        <pc:picChg chg="add del mod">
          <ac:chgData name="Levi Fuller" userId="a818a6f7eaabb150" providerId="LiveId" clId="{5A03EBBC-E1B5-4B00-91F4-F5F054023933}" dt="2018-01-11T05:13:58.680" v="3506" actId="20577"/>
          <ac:picMkLst>
            <pc:docMk/>
            <pc:sldMk cId="3874404473" sldId="259"/>
            <ac:picMk id="4" creationId="{16837632-8212-4FB0-8305-A4328344972E}"/>
          </ac:picMkLst>
        </pc:picChg>
        <pc:picChg chg="add del mod">
          <ac:chgData name="Levi Fuller" userId="a818a6f7eaabb150" providerId="LiveId" clId="{5A03EBBC-E1B5-4B00-91F4-F5F054023933}" dt="2018-01-11T05:17:55.647" v="3613" actId="20577"/>
          <ac:picMkLst>
            <pc:docMk/>
            <pc:sldMk cId="3874404473" sldId="259"/>
            <ac:picMk id="5" creationId="{C6193EB3-63A6-4F51-A612-A3E284F77124}"/>
          </ac:picMkLst>
        </pc:picChg>
        <pc:picChg chg="add">
          <ac:chgData name="Levi Fuller" userId="a818a6f7eaabb150" providerId="LiveId" clId="{5A03EBBC-E1B5-4B00-91F4-F5F054023933}" dt="2018-01-11T05:20:18.110" v="3637" actId="20577"/>
          <ac:picMkLst>
            <pc:docMk/>
            <pc:sldMk cId="3874404473" sldId="259"/>
            <ac:picMk id="8" creationId="{8FCAAB8F-B168-435D-B166-E3A3A58B9A69}"/>
          </ac:picMkLst>
        </pc:picChg>
        <pc:picChg chg="add mod">
          <ac:chgData name="Levi Fuller" userId="a818a6f7eaabb150" providerId="LiveId" clId="{5A03EBBC-E1B5-4B00-91F4-F5F054023933}" dt="2018-01-11T17:32:23.446" v="5904" actId="1076"/>
          <ac:picMkLst>
            <pc:docMk/>
            <pc:sldMk cId="3874404473" sldId="259"/>
            <ac:picMk id="9" creationId="{7881197B-1EC7-47AA-BF18-A4BFB5E51350}"/>
          </ac:picMkLst>
        </pc:picChg>
      </pc:sldChg>
      <pc:sldChg chg="addSp delSp modSp add modAnim">
        <pc:chgData name="Levi Fuller" userId="a818a6f7eaabb150" providerId="LiveId" clId="{5A03EBBC-E1B5-4B00-91F4-F5F054023933}" dt="2018-01-11T16:07:29.927" v="5901" actId="20577"/>
        <pc:sldMkLst>
          <pc:docMk/>
          <pc:sldMk cId="2480645756" sldId="260"/>
        </pc:sldMkLst>
        <pc:spChg chg="del">
          <ac:chgData name="Levi Fuller" userId="a818a6f7eaabb150" providerId="LiveId" clId="{5A03EBBC-E1B5-4B00-91F4-F5F054023933}" dt="2018-01-04T02:30:46.580" v="438" actId="478"/>
          <ac:spMkLst>
            <pc:docMk/>
            <pc:sldMk cId="2480645756" sldId="260"/>
            <ac:spMk id="2" creationId="{1E5A113D-2ED7-47BE-BCF6-6A636509A254}"/>
          </ac:spMkLst>
        </pc:spChg>
        <pc:spChg chg="del">
          <ac:chgData name="Levi Fuller" userId="a818a6f7eaabb150" providerId="LiveId" clId="{5A03EBBC-E1B5-4B00-91F4-F5F054023933}" dt="2018-01-04T02:30:42.211" v="435" actId="478"/>
          <ac:spMkLst>
            <pc:docMk/>
            <pc:sldMk cId="2480645756" sldId="260"/>
            <ac:spMk id="3" creationId="{0F00C215-24D6-4492-A0A6-1650690C9B20}"/>
          </ac:spMkLst>
        </pc:spChg>
        <pc:spChg chg="add del mod">
          <ac:chgData name="Levi Fuller" userId="a818a6f7eaabb150" providerId="LiveId" clId="{5A03EBBC-E1B5-4B00-91F4-F5F054023933}" dt="2018-01-04T02:36:05.511" v="576" actId="478"/>
          <ac:spMkLst>
            <pc:docMk/>
            <pc:sldMk cId="2480645756" sldId="260"/>
            <ac:spMk id="4" creationId="{F1E43625-3C91-48BF-A293-87E59E3F0B41}"/>
          </ac:spMkLst>
        </pc:spChg>
        <pc:spChg chg="add mod or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5" creationId="{8531D9D1-E5A7-462B-AE5E-22FF7C8D3158}"/>
          </ac:spMkLst>
        </pc:spChg>
        <pc:spChg chg="add del mod">
          <ac:chgData name="Levi Fuller" userId="a818a6f7eaabb150" providerId="LiveId" clId="{5A03EBBC-E1B5-4B00-91F4-F5F054023933}" dt="2018-01-04T02:36:03.553" v="575" actId="478"/>
          <ac:spMkLst>
            <pc:docMk/>
            <pc:sldMk cId="2480645756" sldId="260"/>
            <ac:spMk id="6" creationId="{E12D4AB4-3F52-49AC-A7AB-96AFEA7C4201}"/>
          </ac:spMkLst>
        </pc:spChg>
        <pc:spChg chg="add del mod">
          <ac:chgData name="Levi Fuller" userId="a818a6f7eaabb150" providerId="LiveId" clId="{5A03EBBC-E1B5-4B00-91F4-F5F054023933}" dt="2018-01-04T02:36:05.822" v="577" actId="478"/>
          <ac:spMkLst>
            <pc:docMk/>
            <pc:sldMk cId="2480645756" sldId="260"/>
            <ac:spMk id="7" creationId="{E8BF404D-6EC8-4E08-BA70-6A039105CFC5}"/>
          </ac:spMkLst>
        </pc:spChg>
        <pc:spChg chg="add del mod">
          <ac:chgData name="Levi Fuller" userId="a818a6f7eaabb150" providerId="LiveId" clId="{5A03EBBC-E1B5-4B00-91F4-F5F054023933}" dt="2018-01-04T03:00:50.029" v="790" actId="478"/>
          <ac:spMkLst>
            <pc:docMk/>
            <pc:sldMk cId="2480645756" sldId="260"/>
            <ac:spMk id="8" creationId="{035C574B-416E-400E-B224-F8E5234BA06F}"/>
          </ac:spMkLst>
        </pc:spChg>
        <pc:spChg chg="add mod">
          <ac:chgData name="Levi Fuller" userId="a818a6f7eaabb150" providerId="LiveId" clId="{5A03EBBC-E1B5-4B00-91F4-F5F054023933}" dt="2018-01-05T01:38:26.192" v="1801" actId="1076"/>
          <ac:spMkLst>
            <pc:docMk/>
            <pc:sldMk cId="2480645756" sldId="260"/>
            <ac:spMk id="9" creationId="{1367AE71-C31C-4E05-9184-64FE9C15EC01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10" creationId="{19B48FD8-0563-48ED-9078-196DEC926115}"/>
          </ac:spMkLst>
        </pc:spChg>
        <pc:spChg chg="add mod">
          <ac:chgData name="Levi Fuller" userId="a818a6f7eaabb150" providerId="LiveId" clId="{5A03EBBC-E1B5-4B00-91F4-F5F054023933}" dt="2018-01-11T16:07:29.927" v="5901" actId="20577"/>
          <ac:spMkLst>
            <pc:docMk/>
            <pc:sldMk cId="2480645756" sldId="260"/>
            <ac:spMk id="11" creationId="{F0E99322-0BE2-4997-96A0-EB6FF9FAA0AC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12" creationId="{8F0FE09B-6A6E-43B1-A88F-74C99D4AFFEF}"/>
          </ac:spMkLst>
        </pc:spChg>
        <pc:spChg chg="add del mod">
          <ac:chgData name="Levi Fuller" userId="a818a6f7eaabb150" providerId="LiveId" clId="{5A03EBBC-E1B5-4B00-91F4-F5F054023933}" dt="2018-01-04T02:57:00.769" v="747" actId="1076"/>
          <ac:spMkLst>
            <pc:docMk/>
            <pc:sldMk cId="2480645756" sldId="260"/>
            <ac:spMk id="13" creationId="{3F3BA08F-06AD-4A4A-9D55-0FB1C3D8748D}"/>
          </ac:spMkLst>
        </pc:spChg>
        <pc:spChg chg="add del">
          <ac:chgData name="Levi Fuller" userId="a818a6f7eaabb150" providerId="LiveId" clId="{5A03EBBC-E1B5-4B00-91F4-F5F054023933}" dt="2018-01-04T02:49:46.873" v="665" actId="1076"/>
          <ac:spMkLst>
            <pc:docMk/>
            <pc:sldMk cId="2480645756" sldId="260"/>
            <ac:spMk id="14" creationId="{B0F33959-BFE2-47EC-854D-FABFC53D9B9E}"/>
          </ac:spMkLst>
        </pc:spChg>
        <pc:spChg chg="add del mod">
          <ac:chgData name="Levi Fuller" userId="a818a6f7eaabb150" providerId="LiveId" clId="{5A03EBBC-E1B5-4B00-91F4-F5F054023933}" dt="2018-01-04T03:10:09.598" v="939" actId="478"/>
          <ac:spMkLst>
            <pc:docMk/>
            <pc:sldMk cId="2480645756" sldId="260"/>
            <ac:spMk id="15" creationId="{A700ABB4-0354-440C-AA21-1F294287CE80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16" creationId="{A428064E-3AE2-40AB-ABAF-22915B9D1055}"/>
          </ac:spMkLst>
        </pc:spChg>
        <pc:spChg chg="add del mod">
          <ac:chgData name="Levi Fuller" userId="a818a6f7eaabb150" providerId="LiveId" clId="{5A03EBBC-E1B5-4B00-91F4-F5F054023933}" dt="2018-01-04T03:04:30.485" v="834" actId="478"/>
          <ac:spMkLst>
            <pc:docMk/>
            <pc:sldMk cId="2480645756" sldId="260"/>
            <ac:spMk id="17" creationId="{6F41FED7-7384-475C-ABC3-0E60B4F0C63F}"/>
          </ac:spMkLst>
        </pc:spChg>
        <pc:spChg chg="add del mod">
          <ac:chgData name="Levi Fuller" userId="a818a6f7eaabb150" providerId="LiveId" clId="{5A03EBBC-E1B5-4B00-91F4-F5F054023933}" dt="2018-01-04T03:04:39.324" v="838" actId="1076"/>
          <ac:spMkLst>
            <pc:docMk/>
            <pc:sldMk cId="2480645756" sldId="260"/>
            <ac:spMk id="18" creationId="{1077764A-8810-41F1-90C3-A5D9F8C139F5}"/>
          </ac:spMkLst>
        </pc:spChg>
        <pc:spChg chg="add del mod">
          <ac:chgData name="Levi Fuller" userId="a818a6f7eaabb150" providerId="LiveId" clId="{5A03EBBC-E1B5-4B00-91F4-F5F054023933}" dt="2018-01-04T03:10:06.509" v="937" actId="478"/>
          <ac:spMkLst>
            <pc:docMk/>
            <pc:sldMk cId="2480645756" sldId="260"/>
            <ac:spMk id="19" creationId="{C16F5E8C-31F6-4765-BBC1-07EEF0780B98}"/>
          </ac:spMkLst>
        </pc:spChg>
        <pc:spChg chg="add del mod">
          <ac:chgData name="Levi Fuller" userId="a818a6f7eaabb150" providerId="LiveId" clId="{5A03EBBC-E1B5-4B00-91F4-F5F054023933}" dt="2018-01-04T03:10:29.954" v="972" actId="478"/>
          <ac:spMkLst>
            <pc:docMk/>
            <pc:sldMk cId="2480645756" sldId="260"/>
            <ac:spMk id="20" creationId="{CE2D08B4-65FD-493C-B475-090255E3C742}"/>
          </ac:spMkLst>
        </pc:spChg>
        <pc:spChg chg="add del mod">
          <ac:chgData name="Levi Fuller" userId="a818a6f7eaabb150" providerId="LiveId" clId="{5A03EBBC-E1B5-4B00-91F4-F5F054023933}" dt="2018-01-04T03:10:08.469" v="938" actId="478"/>
          <ac:spMkLst>
            <pc:docMk/>
            <pc:sldMk cId="2480645756" sldId="260"/>
            <ac:spMk id="21" creationId="{05AFDA2A-5F3D-4482-9DDC-ADBC2B34E0D7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22" creationId="{176F7678-5BE2-4915-A95C-567D12A571EA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23" creationId="{EDF90528-3A45-4309-8975-5B026BB8D162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24" creationId="{EC409892-D3C2-4672-A2FE-B3E518EF43A8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25" creationId="{61B89340-BF35-40B5-8603-1459A16D3D88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26" creationId="{B38C3544-59D5-4A97-9EAD-567F02C885A0}"/>
          </ac:spMkLst>
        </pc:spChg>
        <pc:spChg chg="add mod">
          <ac:chgData name="Levi Fuller" userId="a818a6f7eaabb150" providerId="LiveId" clId="{5A03EBBC-E1B5-4B00-91F4-F5F054023933}" dt="2018-01-05T01:20:14.339" v="1658" actId="1076"/>
          <ac:spMkLst>
            <pc:docMk/>
            <pc:sldMk cId="2480645756" sldId="260"/>
            <ac:spMk id="27" creationId="{2C1E85C2-7794-4E8F-A21D-F651DD4D8177}"/>
          </ac:spMkLst>
        </pc:spChg>
        <pc:spChg chg="add del mod">
          <ac:chgData name="Levi Fuller" userId="a818a6f7eaabb150" providerId="LiveId" clId="{5A03EBBC-E1B5-4B00-91F4-F5F054023933}" dt="2018-01-04T03:45:57.440" v="1480" actId="478"/>
          <ac:spMkLst>
            <pc:docMk/>
            <pc:sldMk cId="2480645756" sldId="260"/>
            <ac:spMk id="28" creationId="{7624EEDE-B53C-4188-86D1-993E1CAD0A16}"/>
          </ac:spMkLst>
        </pc:spChg>
        <pc:spChg chg="add mod">
          <ac:chgData name="Levi Fuller" userId="a818a6f7eaabb150" providerId="LiveId" clId="{5A03EBBC-E1B5-4B00-91F4-F5F054023933}" dt="2018-01-05T01:21:32.445" v="1726" actId="20577"/>
          <ac:spMkLst>
            <pc:docMk/>
            <pc:sldMk cId="2480645756" sldId="260"/>
            <ac:spMk id="28" creationId="{D8A4CA85-CFB6-4683-8EDA-3862F90D1339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29" creationId="{74D1111F-770D-4E26-AB19-464667DFE22B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30" creationId="{C9A1C6BF-C306-4F36-A02E-CFB1F7C3AD1B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31" creationId="{DA986EF2-73C7-4422-B860-70245EA7383F}"/>
          </ac:spMkLst>
        </pc:spChg>
        <pc:spChg chg="add del mod">
          <ac:chgData name="Levi Fuller" userId="a818a6f7eaabb150" providerId="LiveId" clId="{5A03EBBC-E1B5-4B00-91F4-F5F054023933}" dt="2018-01-04T03:49:17.435" v="1531" actId="478"/>
          <ac:spMkLst>
            <pc:docMk/>
            <pc:sldMk cId="2480645756" sldId="260"/>
            <ac:spMk id="32" creationId="{17CBC3CE-C8F9-412E-A2B3-2EB9E529C5CF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33" creationId="{CF414A83-F412-40F6-A6DA-F023BA115F1F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34" creationId="{10A6DCAA-7A7A-4127-829F-73C2FBE5D050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35" creationId="{1DDA6695-19F9-4021-8F11-254CC8A19C95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36" creationId="{42E44698-1A79-4FD3-9D7F-37CCE735527E}"/>
          </ac:spMkLst>
        </pc:spChg>
        <pc:spChg chg="add del mod">
          <ac:chgData name="Levi Fuller" userId="a818a6f7eaabb150" providerId="LiveId" clId="{5A03EBBC-E1B5-4B00-91F4-F5F054023933}" dt="2018-01-04T03:51:57.637" v="1594" actId="478"/>
          <ac:spMkLst>
            <pc:docMk/>
            <pc:sldMk cId="2480645756" sldId="260"/>
            <ac:spMk id="37" creationId="{6AE5EC7C-0AAC-4E7F-B0AF-B8F4711675E4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38" creationId="{5A718C1B-A99F-48C1-9517-DD7144BC19C6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39" creationId="{CB8A890F-C2AA-4E83-BD77-4345D5A3A7EC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40" creationId="{A863E208-33FD-4B56-B6AE-CA80425EEFB5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41" creationId="{39AED9E3-3563-4B11-B6E0-15ADF81CE33A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42" creationId="{8C7D2431-6CFE-4737-843F-CDE122F78BD2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43" creationId="{8BDC7D44-0D46-416A-9E34-634891FC9739}"/>
          </ac:spMkLst>
        </pc:spChg>
        <pc:spChg chg="add mod">
          <ac:chgData name="Levi Fuller" userId="a818a6f7eaabb150" providerId="LiveId" clId="{5A03EBBC-E1B5-4B00-91F4-F5F054023933}" dt="2018-01-05T01:19:54.471" v="1657" actId="1076"/>
          <ac:spMkLst>
            <pc:docMk/>
            <pc:sldMk cId="2480645756" sldId="260"/>
            <ac:spMk id="44" creationId="{4F760D98-5BF3-4328-9357-0E1E12FC7CDE}"/>
          </ac:spMkLst>
        </pc:spChg>
        <pc:picChg chg="add">
          <ac:chgData name="Levi Fuller" userId="a818a6f7eaabb150" providerId="LiveId" clId="{5A03EBBC-E1B5-4B00-91F4-F5F054023933}" dt="2018-01-11T05:20:27.470" v="3639" actId="20577"/>
          <ac:picMkLst>
            <pc:docMk/>
            <pc:sldMk cId="2480645756" sldId="260"/>
            <ac:picMk id="32" creationId="{75341E2E-4DB1-4F56-8459-A4799DB9784A}"/>
          </ac:picMkLst>
        </pc:picChg>
      </pc:sldChg>
      <pc:sldChg chg="addSp delSp modSp add del">
        <pc:chgData name="Levi Fuller" userId="a818a6f7eaabb150" providerId="LiveId" clId="{5A03EBBC-E1B5-4B00-91F4-F5F054023933}" dt="2018-01-11T03:20:44.058" v="3151" actId="2696"/>
        <pc:sldMkLst>
          <pc:docMk/>
          <pc:sldMk cId="3407337472" sldId="261"/>
        </pc:sldMkLst>
        <pc:spChg chg="add del">
          <ac:chgData name="Levi Fuller" userId="a818a6f7eaabb150" providerId="LiveId" clId="{5A03EBBC-E1B5-4B00-91F4-F5F054023933}" dt="2018-01-04T03:28:30.529" v="1446" actId="688"/>
          <ac:spMkLst>
            <pc:docMk/>
            <pc:sldMk cId="3407337472" sldId="261"/>
            <ac:spMk id="2" creationId="{017D205A-6CF1-47B7-A79A-CFFA80EA5A39}"/>
          </ac:spMkLst>
        </pc:spChg>
        <pc:spChg chg="add mod">
          <ac:chgData name="Levi Fuller" userId="a818a6f7eaabb150" providerId="LiveId" clId="{5A03EBBC-E1B5-4B00-91F4-F5F054023933}" dt="2018-01-04T18:08:59.744" v="1654" actId="20577"/>
          <ac:spMkLst>
            <pc:docMk/>
            <pc:sldMk cId="3407337472" sldId="261"/>
            <ac:spMk id="3" creationId="{11211202-CE7C-4604-9891-D826ED1A7F5A}"/>
          </ac:spMkLst>
        </pc:spChg>
        <pc:spChg chg="mod">
          <ac:chgData name="Levi Fuller" userId="a818a6f7eaabb150" providerId="LiveId" clId="{5A03EBBC-E1B5-4B00-91F4-F5F054023933}" dt="2018-01-04T03:30:27.539" v="1472" actId="20577"/>
          <ac:spMkLst>
            <pc:docMk/>
            <pc:sldMk cId="3407337472" sldId="261"/>
            <ac:spMk id="10" creationId="{19B48FD8-0563-48ED-9078-196DEC926115}"/>
          </ac:spMkLst>
        </pc:spChg>
        <pc:spChg chg="mod">
          <ac:chgData name="Levi Fuller" userId="a818a6f7eaabb150" providerId="LiveId" clId="{5A03EBBC-E1B5-4B00-91F4-F5F054023933}" dt="2018-01-04T18:09:37.899" v="1656" actId="14100"/>
          <ac:spMkLst>
            <pc:docMk/>
            <pc:sldMk cId="3407337472" sldId="261"/>
            <ac:spMk id="16" creationId="{A428064E-3AE2-40AB-ABAF-22915B9D1055}"/>
          </ac:spMkLst>
        </pc:spChg>
        <pc:spChg chg="del">
          <ac:chgData name="Levi Fuller" userId="a818a6f7eaabb150" providerId="LiveId" clId="{5A03EBBC-E1B5-4B00-91F4-F5F054023933}" dt="2018-01-04T03:25:29.586" v="1431" actId="478"/>
          <ac:spMkLst>
            <pc:docMk/>
            <pc:sldMk cId="3407337472" sldId="261"/>
            <ac:spMk id="24" creationId="{EC409892-D3C2-4672-A2FE-B3E518EF43A8}"/>
          </ac:spMkLst>
        </pc:spChg>
        <pc:spChg chg="del mod">
          <ac:chgData name="Levi Fuller" userId="a818a6f7eaabb150" providerId="LiveId" clId="{5A03EBBC-E1B5-4B00-91F4-F5F054023933}" dt="2018-01-04T03:28:19.813" v="1436" actId="478"/>
          <ac:spMkLst>
            <pc:docMk/>
            <pc:sldMk cId="3407337472" sldId="261"/>
            <ac:spMk id="28" creationId="{7624EEDE-B53C-4188-86D1-993E1CAD0A16}"/>
          </ac:spMkLst>
        </pc:spChg>
      </pc:sldChg>
      <pc:sldChg chg="addSp delSp modSp add del mod setBg modNotesTx">
        <pc:chgData name="Levi Fuller" userId="a818a6f7eaabb150" providerId="LiveId" clId="{5A03EBBC-E1B5-4B00-91F4-F5F054023933}" dt="2018-01-11T06:24:21.059" v="4588" actId="2696"/>
        <pc:sldMkLst>
          <pc:docMk/>
          <pc:sldMk cId="2332690204" sldId="262"/>
        </pc:sldMkLst>
        <pc:spChg chg="mod ord">
          <ac:chgData name="Levi Fuller" userId="a818a6f7eaabb150" providerId="LiveId" clId="{5A03EBBC-E1B5-4B00-91F4-F5F054023933}" dt="2018-01-06T21:02:26.565" v="1844" actId="20577"/>
          <ac:spMkLst>
            <pc:docMk/>
            <pc:sldMk cId="2332690204" sldId="262"/>
            <ac:spMk id="2" creationId="{DE1333A1-31A2-402F-B5CB-85058AEA908A}"/>
          </ac:spMkLst>
        </pc:spChg>
        <pc:spChg chg="del">
          <ac:chgData name="Levi Fuller" userId="a818a6f7eaabb150" providerId="LiveId" clId="{5A03EBBC-E1B5-4B00-91F4-F5F054023933}" dt="2018-01-05T01:25:09.005" v="1790" actId="26606"/>
          <ac:spMkLst>
            <pc:docMk/>
            <pc:sldMk cId="2332690204" sldId="262"/>
            <ac:spMk id="3" creationId="{1FED07B2-6943-4602-BD00-B0D087F6FAA8}"/>
          </ac:spMkLst>
        </pc:spChg>
        <pc:spChg chg="add mod">
          <ac:chgData name="Levi Fuller" userId="a818a6f7eaabb150" providerId="LiveId" clId="{5A03EBBC-E1B5-4B00-91F4-F5F054023933}" dt="2018-01-11T06:24:15.046" v="4586" actId="2696"/>
          <ac:spMkLst>
            <pc:docMk/>
            <pc:sldMk cId="2332690204" sldId="262"/>
            <ac:spMk id="5" creationId="{F8F5ECE6-F0BA-4A0F-B815-4727E5AF158F}"/>
          </ac:spMkLst>
        </pc:spChg>
        <pc:spChg chg="add del">
          <ac:chgData name="Levi Fuller" userId="a818a6f7eaabb150" providerId="LiveId" clId="{5A03EBBC-E1B5-4B00-91F4-F5F054023933}" dt="2018-01-06T21:04:06.409" v="1927" actId="20577"/>
          <ac:spMkLst>
            <pc:docMk/>
            <pc:sldMk cId="2332690204" sldId="262"/>
            <ac:spMk id="6" creationId="{03106D11-8AC3-493F-AEC7-0D16F3015DB2}"/>
          </ac:spMkLst>
        </pc:spChg>
        <pc:spChg chg="add del">
          <ac:chgData name="Levi Fuller" userId="a818a6f7eaabb150" providerId="LiveId" clId="{5A03EBBC-E1B5-4B00-91F4-F5F054023933}" dt="2018-01-05T01:30:52.709" v="1792" actId="26606"/>
          <ac:spMkLst>
            <pc:docMk/>
            <pc:sldMk cId="2332690204" sldId="262"/>
            <ac:spMk id="9" creationId="{A4AC5506-6312-4701-8D3C-40187889A947}"/>
          </ac:spMkLst>
        </pc:spChg>
        <pc:spChg chg="add del">
          <ac:chgData name="Levi Fuller" userId="a818a6f7eaabb150" providerId="LiveId" clId="{5A03EBBC-E1B5-4B00-91F4-F5F054023933}" dt="2018-01-05T01:30:53.582" v="1794" actId="26606"/>
          <ac:spMkLst>
            <pc:docMk/>
            <pc:sldMk cId="2332690204" sldId="262"/>
            <ac:spMk id="11" creationId="{047C8CCB-F95D-4249-92DD-651249D3535A}"/>
          </ac:spMkLst>
        </pc:spChg>
        <pc:spChg chg="add del mod">
          <ac:chgData name="Levi Fuller" userId="a818a6f7eaabb150" providerId="LiveId" clId="{5A03EBBC-E1B5-4B00-91F4-F5F054023933}" dt="2018-01-06T21:02:34.305" v="1847" actId="478"/>
          <ac:spMkLst>
            <pc:docMk/>
            <pc:sldMk cId="2332690204" sldId="262"/>
            <ac:spMk id="13" creationId="{00000000-0000-0000-0000-000000000000}"/>
          </ac:spMkLst>
        </pc:spChg>
        <pc:picChg chg="add del mod">
          <ac:chgData name="Levi Fuller" userId="a818a6f7eaabb150" providerId="LiveId" clId="{5A03EBBC-E1B5-4B00-91F4-F5F054023933}" dt="2018-01-11T06:24:09.869" v="4584" actId="2696"/>
          <ac:picMkLst>
            <pc:docMk/>
            <pc:sldMk cId="2332690204" sldId="262"/>
            <ac:picMk id="6" creationId="{55175DEE-35E2-4D3C-9FC2-15B825612C0B}"/>
          </ac:picMkLst>
        </pc:picChg>
        <pc:picChg chg="add">
          <ac:chgData name="Levi Fuller" userId="a818a6f7eaabb150" providerId="LiveId" clId="{5A03EBBC-E1B5-4B00-91F4-F5F054023933}" dt="2018-01-11T05:20:24.596" v="3638" actId="2696"/>
          <ac:picMkLst>
            <pc:docMk/>
            <pc:sldMk cId="2332690204" sldId="262"/>
            <ac:picMk id="7" creationId="{6847B11B-2252-4F29-8215-61AAFB3DF5FC}"/>
          </ac:picMkLst>
        </pc:picChg>
        <pc:picChg chg="add del">
          <ac:chgData name="Levi Fuller" userId="a818a6f7eaabb150" providerId="LiveId" clId="{5A03EBBC-E1B5-4B00-91F4-F5F054023933}" dt="2018-01-06T21:02:28.806" v="1845" actId="478"/>
          <ac:picMkLst>
            <pc:docMk/>
            <pc:sldMk cId="2332690204" sldId="262"/>
            <ac:picMk id="7" creationId="{B1F9ECE2-36C7-41A6-92B5-65FEFC2433C5}"/>
          </ac:picMkLst>
        </pc:picChg>
        <pc:picChg chg="add del mod">
          <ac:chgData name="Levi Fuller" userId="a818a6f7eaabb150" providerId="LiveId" clId="{5A03EBBC-E1B5-4B00-91F4-F5F054023933}" dt="2018-01-05T01:30:53.588" v="1796" actId="26606"/>
          <ac:picMkLst>
            <pc:docMk/>
            <pc:sldMk cId="2332690204" sldId="262"/>
            <ac:picMk id="14" creationId="{B1F9ECE2-36C7-41A6-92B5-65FEFC2433C5}"/>
          </ac:picMkLst>
        </pc:picChg>
        <pc:picChg chg="add del mod">
          <ac:chgData name="Levi Fuller" userId="a818a6f7eaabb150" providerId="LiveId" clId="{5A03EBBC-E1B5-4B00-91F4-F5F054023933}" dt="2018-01-11T03:59:22.008" v="3345" actId="2696"/>
          <ac:picMkLst>
            <pc:docMk/>
            <pc:sldMk cId="2332690204" sldId="262"/>
            <ac:picMk id="1026" creationId="{0276113B-7233-45DF-B73C-37E6D084EA37}"/>
          </ac:picMkLst>
        </pc:picChg>
      </pc:sldChg>
      <pc:sldChg chg="addSp delSp modSp add modAnim">
        <pc:chgData name="Levi Fuller" userId="a818a6f7eaabb150" providerId="LiveId" clId="{5A03EBBC-E1B5-4B00-91F4-F5F054023933}" dt="2018-01-11T07:24:47.674" v="5888" actId="20577"/>
        <pc:sldMkLst>
          <pc:docMk/>
          <pc:sldMk cId="2329826199" sldId="263"/>
        </pc:sldMkLst>
        <pc:spChg chg="del mod">
          <ac:chgData name="Levi Fuller" userId="a818a6f7eaabb150" providerId="LiveId" clId="{5A03EBBC-E1B5-4B00-91F4-F5F054023933}" dt="2018-01-11T06:40:45.186" v="4672" actId="478"/>
          <ac:spMkLst>
            <pc:docMk/>
            <pc:sldMk cId="2329826199" sldId="263"/>
            <ac:spMk id="2" creationId="{DB9FBB79-B4F9-4EB4-8089-4D2094CD52F5}"/>
          </ac:spMkLst>
        </pc:spChg>
        <pc:spChg chg="del">
          <ac:chgData name="Levi Fuller" userId="a818a6f7eaabb150" providerId="LiveId" clId="{5A03EBBC-E1B5-4B00-91F4-F5F054023933}" dt="2018-01-06T20:42:32.840" v="1830" actId="478"/>
          <ac:spMkLst>
            <pc:docMk/>
            <pc:sldMk cId="2329826199" sldId="263"/>
            <ac:spMk id="3" creationId="{36BBC976-5DFC-40CC-BE3B-858E5BA81C3B}"/>
          </ac:spMkLst>
        </pc:spChg>
        <pc:spChg chg="add del mod">
          <ac:chgData name="Levi Fuller" userId="a818a6f7eaabb150" providerId="LiveId" clId="{5A03EBBC-E1B5-4B00-91F4-F5F054023933}" dt="2018-01-11T06:40:48.013" v="4673" actId="478"/>
          <ac:spMkLst>
            <pc:docMk/>
            <pc:sldMk cId="2329826199" sldId="263"/>
            <ac:spMk id="14" creationId="{767A2145-0369-47AA-B461-515BF88E67CE}"/>
          </ac:spMkLst>
        </pc:spChg>
        <pc:spChg chg="add mod">
          <ac:chgData name="Levi Fuller" userId="a818a6f7eaabb150" providerId="LiveId" clId="{5A03EBBC-E1B5-4B00-91F4-F5F054023933}" dt="2018-01-11T06:53:33.173" v="4883" actId="1076"/>
          <ac:spMkLst>
            <pc:docMk/>
            <pc:sldMk cId="2329826199" sldId="263"/>
            <ac:spMk id="17" creationId="{5B847B2D-62CB-4378-BE83-06130445890A}"/>
          </ac:spMkLst>
        </pc:spChg>
        <pc:spChg chg="add mod">
          <ac:chgData name="Levi Fuller" userId="a818a6f7eaabb150" providerId="LiveId" clId="{5A03EBBC-E1B5-4B00-91F4-F5F054023933}" dt="2018-01-11T06:53:44.333" v="4885" actId="1036"/>
          <ac:spMkLst>
            <pc:docMk/>
            <pc:sldMk cId="2329826199" sldId="263"/>
            <ac:spMk id="19" creationId="{F8EEDCDB-1373-4C28-A5C5-03D47A49B4C8}"/>
          </ac:spMkLst>
        </pc:spChg>
        <pc:spChg chg="add mod">
          <ac:chgData name="Levi Fuller" userId="a818a6f7eaabb150" providerId="LiveId" clId="{5A03EBBC-E1B5-4B00-91F4-F5F054023933}" dt="2018-01-11T06:53:38.251" v="4884" actId="1035"/>
          <ac:spMkLst>
            <pc:docMk/>
            <pc:sldMk cId="2329826199" sldId="263"/>
            <ac:spMk id="20" creationId="{E23CCBFA-0FD8-4D2C-918C-82B50A3FCCB1}"/>
          </ac:spMkLst>
        </pc:spChg>
        <pc:grpChg chg="add mod">
          <ac:chgData name="Levi Fuller" userId="a818a6f7eaabb150" providerId="LiveId" clId="{5A03EBBC-E1B5-4B00-91F4-F5F054023933}" dt="2018-01-11T06:50:57.830" v="4857" actId="1076"/>
          <ac:grpSpMkLst>
            <pc:docMk/>
            <pc:sldMk cId="2329826199" sldId="263"/>
            <ac:grpSpMk id="15" creationId="{9400E214-E830-4F14-83C5-DE235903F5FA}"/>
          </ac:grpSpMkLst>
        </pc:grpChg>
        <pc:picChg chg="add del mod">
          <ac:chgData name="Levi Fuller" userId="a818a6f7eaabb150" providerId="LiveId" clId="{5A03EBBC-E1B5-4B00-91F4-F5F054023933}" dt="2018-01-11T06:38:53.782" v="4647" actId="478"/>
          <ac:picMkLst>
            <pc:docMk/>
            <pc:sldMk cId="2329826199" sldId="263"/>
            <ac:picMk id="3" creationId="{27143BF2-E2D2-4DAD-89FF-E1292E606E56}"/>
          </ac:picMkLst>
        </pc:picChg>
        <pc:picChg chg="add del mod">
          <ac:chgData name="Levi Fuller" userId="a818a6f7eaabb150" providerId="LiveId" clId="{5A03EBBC-E1B5-4B00-91F4-F5F054023933}" dt="2018-01-10T03:27:03.305" v="3009" actId="478"/>
          <ac:picMkLst>
            <pc:docMk/>
            <pc:sldMk cId="2329826199" sldId="263"/>
            <ac:picMk id="3" creationId="{A86438B7-21A4-42D9-89B5-544560576EA8}"/>
          </ac:picMkLst>
        </pc:picChg>
        <pc:picChg chg="add mod modCrop">
          <ac:chgData name="Levi Fuller" userId="a818a6f7eaabb150" providerId="LiveId" clId="{5A03EBBC-E1B5-4B00-91F4-F5F054023933}" dt="2018-01-11T06:50:43.217" v="4852" actId="1036"/>
          <ac:picMkLst>
            <pc:docMk/>
            <pc:sldMk cId="2329826199" sldId="263"/>
            <ac:picMk id="4" creationId="{39B4F124-B6B0-4048-9421-D75BB37D9007}"/>
          </ac:picMkLst>
        </pc:picChg>
        <pc:picChg chg="add mod modCrop">
          <ac:chgData name="Levi Fuller" userId="a818a6f7eaabb150" providerId="LiveId" clId="{5A03EBBC-E1B5-4B00-91F4-F5F054023933}" dt="2018-01-11T07:24:17.089" v="5884" actId="1036"/>
          <ac:picMkLst>
            <pc:docMk/>
            <pc:sldMk cId="2329826199" sldId="263"/>
            <ac:picMk id="5" creationId="{67121E38-BF1F-43B3-8CAE-CD6D9DBDC2E1}"/>
          </ac:picMkLst>
        </pc:picChg>
        <pc:picChg chg="add mod">
          <ac:chgData name="Levi Fuller" userId="a818a6f7eaabb150" providerId="LiveId" clId="{5A03EBBC-E1B5-4B00-91F4-F5F054023933}" dt="2018-01-11T07:24:12.740" v="5883" actId="1076"/>
          <ac:picMkLst>
            <pc:docMk/>
            <pc:sldMk cId="2329826199" sldId="263"/>
            <ac:picMk id="6" creationId="{459DF23F-0EB0-4293-A9DA-141032C6DF75}"/>
          </ac:picMkLst>
        </pc:picChg>
        <pc:picChg chg="add del mod">
          <ac:chgData name="Levi Fuller" userId="a818a6f7eaabb150" providerId="LiveId" clId="{5A03EBBC-E1B5-4B00-91F4-F5F054023933}" dt="2018-01-10T03:35:27.720" v="3032" actId="478"/>
          <ac:picMkLst>
            <pc:docMk/>
            <pc:sldMk cId="2329826199" sldId="263"/>
            <ac:picMk id="7" creationId="{EF8BA7A6-50B4-4D9C-AF49-A26EDDB08ADF}"/>
          </ac:picMkLst>
        </pc:picChg>
        <pc:picChg chg="add mod">
          <ac:chgData name="Levi Fuller" userId="a818a6f7eaabb150" providerId="LiveId" clId="{5A03EBBC-E1B5-4B00-91F4-F5F054023933}" dt="2018-01-11T07:24:10.225" v="5882" actId="1076"/>
          <ac:picMkLst>
            <pc:docMk/>
            <pc:sldMk cId="2329826199" sldId="263"/>
            <ac:picMk id="7" creationId="{46AEEBC6-A897-4E81-B38F-AFC37F38482C}"/>
          </ac:picMkLst>
        </pc:picChg>
        <pc:picChg chg="add del mod">
          <ac:chgData name="Levi Fuller" userId="a818a6f7eaabb150" providerId="LiveId" clId="{5A03EBBC-E1B5-4B00-91F4-F5F054023933}" dt="2018-01-10T03:45:39.758" v="3059" actId="478"/>
          <ac:picMkLst>
            <pc:docMk/>
            <pc:sldMk cId="2329826199" sldId="263"/>
            <ac:picMk id="8" creationId="{27432027-0278-424B-BD38-D04F4D9875CA}"/>
          </ac:picMkLst>
        </pc:picChg>
        <pc:picChg chg="add mod">
          <ac:chgData name="Levi Fuller" userId="a818a6f7eaabb150" providerId="LiveId" clId="{5A03EBBC-E1B5-4B00-91F4-F5F054023933}" dt="2018-01-11T06:43:48.305" v="4711" actId="164"/>
          <ac:picMkLst>
            <pc:docMk/>
            <pc:sldMk cId="2329826199" sldId="263"/>
            <ac:picMk id="9" creationId="{F66EE871-3F6F-45D3-AA82-2E1AE65C6F8B}"/>
          </ac:picMkLst>
        </pc:picChg>
        <pc:picChg chg="add del mod">
          <ac:chgData name="Levi Fuller" userId="a818a6f7eaabb150" providerId="LiveId" clId="{5A03EBBC-E1B5-4B00-91F4-F5F054023933}" dt="2018-01-11T06:38:33.841" v="4644" actId="478"/>
          <ac:picMkLst>
            <pc:docMk/>
            <pc:sldMk cId="2329826199" sldId="263"/>
            <ac:picMk id="10" creationId="{59B3C1C0-F0AA-48C9-8008-186874869C78}"/>
          </ac:picMkLst>
        </pc:picChg>
        <pc:picChg chg="add mod modCrop">
          <ac:chgData name="Levi Fuller" userId="a818a6f7eaabb150" providerId="LiveId" clId="{5A03EBBC-E1B5-4B00-91F4-F5F054023933}" dt="2018-01-11T07:23:58.253" v="5880" actId="1076"/>
          <ac:picMkLst>
            <pc:docMk/>
            <pc:sldMk cId="2329826199" sldId="263"/>
            <ac:picMk id="11" creationId="{9A0777F5-137B-4F5D-A42F-3E696AC3193C}"/>
          </ac:picMkLst>
        </pc:picChg>
        <pc:picChg chg="add mod modCrop">
          <ac:chgData name="Levi Fuller" userId="a818a6f7eaabb150" providerId="LiveId" clId="{5A03EBBC-E1B5-4B00-91F4-F5F054023933}" dt="2018-01-11T06:50:43.217" v="4852" actId="1036"/>
          <ac:picMkLst>
            <pc:docMk/>
            <pc:sldMk cId="2329826199" sldId="263"/>
            <ac:picMk id="12" creationId="{5A772B54-4434-47C8-AAF6-CE20C1CE8D90}"/>
          </ac:picMkLst>
        </pc:picChg>
        <pc:picChg chg="add del mod">
          <ac:chgData name="Levi Fuller" userId="a818a6f7eaabb150" providerId="LiveId" clId="{5A03EBBC-E1B5-4B00-91F4-F5F054023933}" dt="2018-01-11T06:39:41.256" v="4653" actId="478"/>
          <ac:picMkLst>
            <pc:docMk/>
            <pc:sldMk cId="2329826199" sldId="263"/>
            <ac:picMk id="13" creationId="{C8B6E40B-BDD0-45CE-8373-AFDB87962CCC}"/>
          </ac:picMkLst>
        </pc:picChg>
        <pc:picChg chg="add del mod">
          <ac:chgData name="Levi Fuller" userId="a818a6f7eaabb150" providerId="LiveId" clId="{5A03EBBC-E1B5-4B00-91F4-F5F054023933}" dt="2018-01-11T06:51:07.187" v="4859" actId="478"/>
          <ac:picMkLst>
            <pc:docMk/>
            <pc:sldMk cId="2329826199" sldId="263"/>
            <ac:picMk id="16" creationId="{1862E378-2F1D-4712-BA74-E5A68C2FF493}"/>
          </ac:picMkLst>
        </pc:picChg>
        <pc:picChg chg="add mod">
          <ac:chgData name="Levi Fuller" userId="a818a6f7eaabb150" providerId="LiveId" clId="{5A03EBBC-E1B5-4B00-91F4-F5F054023933}" dt="2018-01-11T07:23:50.497" v="5879" actId="1076"/>
          <ac:picMkLst>
            <pc:docMk/>
            <pc:sldMk cId="2329826199" sldId="263"/>
            <ac:picMk id="18" creationId="{F2D7EBA4-AF19-4CDE-B67E-70587F502746}"/>
          </ac:picMkLst>
        </pc:picChg>
        <pc:picChg chg="add mod">
          <ac:chgData name="Levi Fuller" userId="a818a6f7eaabb150" providerId="LiveId" clId="{5A03EBBC-E1B5-4B00-91F4-F5F054023933}" dt="2018-01-11T06:43:48.305" v="4711" actId="164"/>
          <ac:picMkLst>
            <pc:docMk/>
            <pc:sldMk cId="2329826199" sldId="263"/>
            <ac:picMk id="1026" creationId="{3D9142E1-AF65-47CE-B0E4-E2662079FBA2}"/>
          </ac:picMkLst>
        </pc:picChg>
      </pc:sldChg>
      <pc:sldChg chg="addSp delSp modSp add">
        <pc:chgData name="Levi Fuller" userId="a818a6f7eaabb150" providerId="LiveId" clId="{5A03EBBC-E1B5-4B00-91F4-F5F054023933}" dt="2018-01-11T07:15:44.666" v="5718" actId="1076"/>
        <pc:sldMkLst>
          <pc:docMk/>
          <pc:sldMk cId="2666316190" sldId="264"/>
        </pc:sldMkLst>
        <pc:spChg chg="del">
          <ac:chgData name="Levi Fuller" userId="a818a6f7eaabb150" providerId="LiveId" clId="{5A03EBBC-E1B5-4B00-91F4-F5F054023933}" dt="2018-01-11T04:33:17.236" v="3459" actId="478"/>
          <ac:spMkLst>
            <pc:docMk/>
            <pc:sldMk cId="2666316190" sldId="264"/>
            <ac:spMk id="2" creationId="{51FB05B5-21BA-4ED1-976F-B10A93EDECFD}"/>
          </ac:spMkLst>
        </pc:spChg>
        <pc:spChg chg="del">
          <ac:chgData name="Levi Fuller" userId="a818a6f7eaabb150" providerId="LiveId" clId="{5A03EBBC-E1B5-4B00-91F4-F5F054023933}" dt="2018-01-11T03:16:12.715" v="3143" actId="478"/>
          <ac:spMkLst>
            <pc:docMk/>
            <pc:sldMk cId="2666316190" sldId="264"/>
            <ac:spMk id="3" creationId="{EC9BDA67-E8A1-4C90-A2FE-FD4A81888867}"/>
          </ac:spMkLst>
        </pc:spChg>
        <pc:spChg chg="add mod">
          <ac:chgData name="Levi Fuller" userId="a818a6f7eaabb150" providerId="LiveId" clId="{5A03EBBC-E1B5-4B00-91F4-F5F054023933}" dt="2018-01-11T07:15:31.870" v="5716" actId="1076"/>
          <ac:spMkLst>
            <pc:docMk/>
            <pc:sldMk cId="2666316190" sldId="264"/>
            <ac:spMk id="7" creationId="{D2AC2331-606B-4E04-9718-80B951CC94C4}"/>
          </ac:spMkLst>
        </pc:spChg>
        <pc:spChg chg="add mod">
          <ac:chgData name="Levi Fuller" userId="a818a6f7eaabb150" providerId="LiveId" clId="{5A03EBBC-E1B5-4B00-91F4-F5F054023933}" dt="2018-01-11T07:15:44.666" v="5718" actId="1076"/>
          <ac:spMkLst>
            <pc:docMk/>
            <pc:sldMk cId="2666316190" sldId="264"/>
            <ac:spMk id="8" creationId="{708BE628-9830-4FE1-9087-747310523104}"/>
          </ac:spMkLst>
        </pc:spChg>
        <pc:picChg chg="add del mod">
          <ac:chgData name="Levi Fuller" userId="a818a6f7eaabb150" providerId="LiveId" clId="{5A03EBBC-E1B5-4B00-91F4-F5F054023933}" dt="2018-01-11T04:06:07.325" v="3361" actId="478"/>
          <ac:picMkLst>
            <pc:docMk/>
            <pc:sldMk cId="2666316190" sldId="264"/>
            <ac:picMk id="4" creationId="{8780667A-C5C8-40C0-ADE0-F7F1440CDE32}"/>
          </ac:picMkLst>
        </pc:picChg>
        <pc:picChg chg="add del mod">
          <ac:chgData name="Levi Fuller" userId="a818a6f7eaabb150" providerId="LiveId" clId="{5A03EBBC-E1B5-4B00-91F4-F5F054023933}" dt="2018-01-11T05:39:19.261" v="4028" actId="478"/>
          <ac:picMkLst>
            <pc:docMk/>
            <pc:sldMk cId="2666316190" sldId="264"/>
            <ac:picMk id="5" creationId="{2DBFF732-CC42-47FF-A40E-210E0B97B019}"/>
          </ac:picMkLst>
        </pc:picChg>
        <pc:picChg chg="add mod">
          <ac:chgData name="Levi Fuller" userId="a818a6f7eaabb150" providerId="LiveId" clId="{5A03EBBC-E1B5-4B00-91F4-F5F054023933}" dt="2018-01-11T07:15:40.598" v="5717" actId="1076"/>
          <ac:picMkLst>
            <pc:docMk/>
            <pc:sldMk cId="2666316190" sldId="264"/>
            <ac:picMk id="6" creationId="{E3F2156A-2F98-4523-BC50-157308CA4D11}"/>
          </ac:picMkLst>
        </pc:picChg>
        <pc:picChg chg="add del mod">
          <ac:chgData name="Levi Fuller" userId="a818a6f7eaabb150" providerId="LiveId" clId="{5A03EBBC-E1B5-4B00-91F4-F5F054023933}" dt="2018-01-11T05:49:23.668" v="4058" actId="478"/>
          <ac:picMkLst>
            <pc:docMk/>
            <pc:sldMk cId="2666316190" sldId="264"/>
            <ac:picMk id="9" creationId="{330CA8B2-B713-4F90-9D2A-875E22FC3FBD}"/>
          </ac:picMkLst>
        </pc:picChg>
        <pc:picChg chg="add del mod">
          <ac:chgData name="Levi Fuller" userId="a818a6f7eaabb150" providerId="LiveId" clId="{5A03EBBC-E1B5-4B00-91F4-F5F054023933}" dt="2018-01-11T05:46:14.800" v="4034" actId="478"/>
          <ac:picMkLst>
            <pc:docMk/>
            <pc:sldMk cId="2666316190" sldId="264"/>
            <ac:picMk id="10" creationId="{FDAFE63C-AB56-4688-9F4C-FC678FA003DB}"/>
          </ac:picMkLst>
        </pc:picChg>
        <pc:picChg chg="add del mod">
          <ac:chgData name="Levi Fuller" userId="a818a6f7eaabb150" providerId="LiveId" clId="{5A03EBBC-E1B5-4B00-91F4-F5F054023933}" dt="2018-01-11T05:48:24.983" v="4037" actId="478"/>
          <ac:picMkLst>
            <pc:docMk/>
            <pc:sldMk cId="2666316190" sldId="264"/>
            <ac:picMk id="11" creationId="{7264242E-0C8E-459E-BE22-3F2E63082D5D}"/>
          </ac:picMkLst>
        </pc:picChg>
        <pc:picChg chg="add mod">
          <ac:chgData name="Levi Fuller" userId="a818a6f7eaabb150" providerId="LiveId" clId="{5A03EBBC-E1B5-4B00-91F4-F5F054023933}" dt="2018-01-11T07:15:31.870" v="5716" actId="1076"/>
          <ac:picMkLst>
            <pc:docMk/>
            <pc:sldMk cId="2666316190" sldId="264"/>
            <ac:picMk id="12" creationId="{147A2934-D756-4338-9A45-583C0E1F0D65}"/>
          </ac:picMkLst>
        </pc:picChg>
      </pc:sldChg>
      <pc:sldChg chg="modSp add">
        <pc:chgData name="Levi Fuller" userId="a818a6f7eaabb150" providerId="LiveId" clId="{5A03EBBC-E1B5-4B00-91F4-F5F054023933}" dt="2018-01-11T17:39:01.342" v="5911" actId="20577"/>
        <pc:sldMkLst>
          <pc:docMk/>
          <pc:sldMk cId="1237406267" sldId="265"/>
        </pc:sldMkLst>
        <pc:spChg chg="mod">
          <ac:chgData name="Levi Fuller" userId="a818a6f7eaabb150" providerId="LiveId" clId="{5A03EBBC-E1B5-4B00-91F4-F5F054023933}" dt="2018-01-11T07:00:59.450" v="5031" actId="2711"/>
          <ac:spMkLst>
            <pc:docMk/>
            <pc:sldMk cId="1237406267" sldId="265"/>
            <ac:spMk id="2" creationId="{5DF357BA-947A-4427-9FE4-6DF571E3BE16}"/>
          </ac:spMkLst>
        </pc:spChg>
        <pc:spChg chg="mod">
          <ac:chgData name="Levi Fuller" userId="a818a6f7eaabb150" providerId="LiveId" clId="{5A03EBBC-E1B5-4B00-91F4-F5F054023933}" dt="2018-01-11T17:39:01.342" v="5911" actId="20577"/>
          <ac:spMkLst>
            <pc:docMk/>
            <pc:sldMk cId="1237406267" sldId="265"/>
            <ac:spMk id="3" creationId="{7EF0830B-84EE-4037-B609-C344E8E73671}"/>
          </ac:spMkLst>
        </pc:spChg>
      </pc:sldChg>
      <pc:sldChg chg="addSp delSp modSp add modAnim">
        <pc:chgData name="Levi Fuller" userId="a818a6f7eaabb150" providerId="LiveId" clId="{5A03EBBC-E1B5-4B00-91F4-F5F054023933}" dt="2018-01-11T07:02:24.584" v="5062" actId="20577"/>
        <pc:sldMkLst>
          <pc:docMk/>
          <pc:sldMk cId="932907796" sldId="266"/>
        </pc:sldMkLst>
        <pc:spChg chg="del">
          <ac:chgData name="Levi Fuller" userId="a818a6f7eaabb150" providerId="LiveId" clId="{5A03EBBC-E1B5-4B00-91F4-F5F054023933}" dt="2018-01-11T06:01:17.179" v="4124" actId="478"/>
          <ac:spMkLst>
            <pc:docMk/>
            <pc:sldMk cId="932907796" sldId="266"/>
            <ac:spMk id="2" creationId="{99566C1F-5C8B-4639-AE2F-E13F371C944E}"/>
          </ac:spMkLst>
        </pc:spChg>
        <pc:spChg chg="del">
          <ac:chgData name="Levi Fuller" userId="a818a6f7eaabb150" providerId="LiveId" clId="{5A03EBBC-E1B5-4B00-91F4-F5F054023933}" dt="2018-01-11T06:01:15.937" v="4123" actId="478"/>
          <ac:spMkLst>
            <pc:docMk/>
            <pc:sldMk cId="932907796" sldId="266"/>
            <ac:spMk id="3" creationId="{3908D54A-4449-40E0-B111-A28C97903812}"/>
          </ac:spMkLst>
        </pc:spChg>
        <pc:spChg chg="add del mod">
          <ac:chgData name="Levi Fuller" userId="a818a6f7eaabb150" providerId="LiveId" clId="{5A03EBBC-E1B5-4B00-91F4-F5F054023933}" dt="2018-01-11T06:56:06.660" v="4896" actId="20577"/>
          <ac:spMkLst>
            <pc:docMk/>
            <pc:sldMk cId="932907796" sldId="266"/>
            <ac:spMk id="4" creationId="{4ED3207A-6854-4DC1-9DA5-5E77D60F06D7}"/>
          </ac:spMkLst>
        </pc:spChg>
        <pc:spChg chg="add mod">
          <ac:chgData name="Levi Fuller" userId="a818a6f7eaabb150" providerId="LiveId" clId="{5A03EBBC-E1B5-4B00-91F4-F5F054023933}" dt="2018-01-11T07:00:34.871" v="5027" actId="2711"/>
          <ac:spMkLst>
            <pc:docMk/>
            <pc:sldMk cId="932907796" sldId="266"/>
            <ac:spMk id="5" creationId="{5CECB541-9785-4A4A-8241-B86E4B9EBA0E}"/>
          </ac:spMkLst>
        </pc:spChg>
        <pc:spChg chg="add mod">
          <ac:chgData name="Levi Fuller" userId="a818a6f7eaabb150" providerId="LiveId" clId="{5A03EBBC-E1B5-4B00-91F4-F5F054023933}" dt="2018-01-11T06:02:37.963" v="4143" actId="20577"/>
          <ac:spMkLst>
            <pc:docMk/>
            <pc:sldMk cId="932907796" sldId="266"/>
            <ac:spMk id="7" creationId="{E39E3658-73B0-45E2-AE0F-293ADAB2E338}"/>
          </ac:spMkLst>
        </pc:spChg>
        <pc:spChg chg="add del mod">
          <ac:chgData name="Levi Fuller" userId="a818a6f7eaabb150" providerId="LiveId" clId="{5A03EBBC-E1B5-4B00-91F4-F5F054023933}" dt="2018-01-11T06:22:31.443" v="4547" actId="1038"/>
          <ac:spMkLst>
            <pc:docMk/>
            <pc:sldMk cId="932907796" sldId="266"/>
            <ac:spMk id="14" creationId="{996E00E2-DEA1-44F0-99EA-B5C7664D2A82}"/>
          </ac:spMkLst>
        </pc:spChg>
        <pc:spChg chg="add del">
          <ac:chgData name="Levi Fuller" userId="a818a6f7eaabb150" providerId="LiveId" clId="{5A03EBBC-E1B5-4B00-91F4-F5F054023933}" dt="2018-01-11T07:02:24.584" v="5062" actId="20577"/>
          <ac:spMkLst>
            <pc:docMk/>
            <pc:sldMk cId="932907796" sldId="266"/>
            <ac:spMk id="15" creationId="{E4476225-9093-49A7-BEB4-9CC5E0073C8C}"/>
          </ac:spMkLst>
        </pc:spChg>
        <pc:picChg chg="add">
          <ac:chgData name="Levi Fuller" userId="a818a6f7eaabb150" providerId="LiveId" clId="{5A03EBBC-E1B5-4B00-91F4-F5F054023933}" dt="2018-01-11T06:02:27.165" v="4138" actId="20577"/>
          <ac:picMkLst>
            <pc:docMk/>
            <pc:sldMk cId="932907796" sldId="266"/>
            <ac:picMk id="6" creationId="{0575812F-EE5F-42FE-AF18-8E8D425D6632}"/>
          </ac:picMkLst>
        </pc:picChg>
        <pc:picChg chg="add del mod">
          <ac:chgData name="Levi Fuller" userId="a818a6f7eaabb150" providerId="LiveId" clId="{5A03EBBC-E1B5-4B00-91F4-F5F054023933}" dt="2018-01-11T06:15:25.697" v="4364" actId="478"/>
          <ac:picMkLst>
            <pc:docMk/>
            <pc:sldMk cId="932907796" sldId="266"/>
            <ac:picMk id="8" creationId="{ABA10931-E775-43E9-87CE-860FC2210048}"/>
          </ac:picMkLst>
        </pc:picChg>
        <pc:picChg chg="add del mod">
          <ac:chgData name="Levi Fuller" userId="a818a6f7eaabb150" providerId="LiveId" clId="{5A03EBBC-E1B5-4B00-91F4-F5F054023933}" dt="2018-01-11T06:16:07.659" v="4367" actId="478"/>
          <ac:picMkLst>
            <pc:docMk/>
            <pc:sldMk cId="932907796" sldId="266"/>
            <ac:picMk id="9" creationId="{6C08C4B4-9EFE-4589-9B94-BDECAA31C80D}"/>
          </ac:picMkLst>
        </pc:picChg>
        <pc:picChg chg="add mod">
          <ac:chgData name="Levi Fuller" userId="a818a6f7eaabb150" providerId="LiveId" clId="{5A03EBBC-E1B5-4B00-91F4-F5F054023933}" dt="2018-01-11T06:20:10.231" v="4463" actId="1076"/>
          <ac:picMkLst>
            <pc:docMk/>
            <pc:sldMk cId="932907796" sldId="266"/>
            <ac:picMk id="10" creationId="{2E9E859C-C5ED-4114-964F-920FBC9BD336}"/>
          </ac:picMkLst>
        </pc:picChg>
        <pc:picChg chg="add mod">
          <ac:chgData name="Levi Fuller" userId="a818a6f7eaabb150" providerId="LiveId" clId="{5A03EBBC-E1B5-4B00-91F4-F5F054023933}" dt="2018-01-11T06:20:07.670" v="4462" actId="1076"/>
          <ac:picMkLst>
            <pc:docMk/>
            <pc:sldMk cId="932907796" sldId="266"/>
            <ac:picMk id="11" creationId="{AF9A5A19-7DDE-48BD-9614-6A158EC66062}"/>
          </ac:picMkLst>
        </pc:picChg>
        <pc:cxnChg chg="add mod">
          <ac:chgData name="Levi Fuller" userId="a818a6f7eaabb150" providerId="LiveId" clId="{5A03EBBC-E1B5-4B00-91F4-F5F054023933}" dt="2018-01-11T06:20:28.470" v="4467" actId="13822"/>
          <ac:cxnSpMkLst>
            <pc:docMk/>
            <pc:sldMk cId="932907796" sldId="266"/>
            <ac:cxnSpMk id="13" creationId="{656D4E5D-E718-48EA-A1D3-03F3EC346F8F}"/>
          </ac:cxnSpMkLst>
        </pc:cxnChg>
      </pc:sldChg>
      <pc:sldChg chg="modSp add setBg">
        <pc:chgData name="Levi Fuller" userId="a818a6f7eaabb150" providerId="LiveId" clId="{5A03EBBC-E1B5-4B00-91F4-F5F054023933}" dt="2018-01-11T07:12:20.958" v="5575" actId="27636"/>
        <pc:sldMkLst>
          <pc:docMk/>
          <pc:sldMk cId="4255586576" sldId="267"/>
        </pc:sldMkLst>
        <pc:spChg chg="mod">
          <ac:chgData name="Levi Fuller" userId="a818a6f7eaabb150" providerId="LiveId" clId="{5A03EBBC-E1B5-4B00-91F4-F5F054023933}" dt="2018-01-11T07:12:20.958" v="5575" actId="27636"/>
          <ac:spMkLst>
            <pc:docMk/>
            <pc:sldMk cId="4255586576" sldId="267"/>
            <ac:spMk id="5" creationId="{D71085DA-7F1F-4A3E-BF0E-5946818E4E88}"/>
          </ac:spMkLst>
        </pc:spChg>
      </pc:sldChg>
    </pc:docChg>
  </pc:docChgLst>
  <pc:docChgLst>
    <pc:chgData name="Levi Fuller" userId="a818a6f7eaabb150" providerId="LiveId" clId="{6EC17B67-E649-480B-A88B-9F3D0596FE94}"/>
    <pc:docChg chg="undo custSel modSld">
      <pc:chgData name="Levi Fuller" userId="a818a6f7eaabb150" providerId="LiveId" clId="{6EC17B67-E649-480B-A88B-9F3D0596FE94}" dt="2017-12-22T04:02:50.308" v="8" actId="1076"/>
      <pc:docMkLst>
        <pc:docMk/>
      </pc:docMkLst>
      <pc:sldChg chg="addSp delSp modSp">
        <pc:chgData name="Levi Fuller" userId="a818a6f7eaabb150" providerId="LiveId" clId="{6EC17B67-E649-480B-A88B-9F3D0596FE94}" dt="2017-12-22T04:02:50.308" v="8" actId="1076"/>
        <pc:sldMkLst>
          <pc:docMk/>
          <pc:sldMk cId="108758217" sldId="257"/>
        </pc:sldMkLst>
        <pc:picChg chg="add del mod">
          <ac:chgData name="Levi Fuller" userId="a818a6f7eaabb150" providerId="LiveId" clId="{6EC17B67-E649-480B-A88B-9F3D0596FE94}" dt="2017-12-22T04:02:30.543" v="2" actId="478"/>
          <ac:picMkLst>
            <pc:docMk/>
            <pc:sldMk cId="108758217" sldId="257"/>
            <ac:picMk id="4" creationId="{2FE78E26-8378-4BB8-B31D-9B27DDE75921}"/>
          </ac:picMkLst>
        </pc:picChg>
        <pc:picChg chg="add mod">
          <ac:chgData name="Levi Fuller" userId="a818a6f7eaabb150" providerId="LiveId" clId="{6EC17B67-E649-480B-A88B-9F3D0596FE94}" dt="2017-12-22T04:02:35.577" v="4" actId="1076"/>
          <ac:picMkLst>
            <pc:docMk/>
            <pc:sldMk cId="108758217" sldId="257"/>
            <ac:picMk id="5" creationId="{8D8600F1-FD7D-4617-A2E1-5F1769FBA569}"/>
          </ac:picMkLst>
        </pc:picChg>
        <pc:picChg chg="del">
          <ac:chgData name="Levi Fuller" userId="a818a6f7eaabb150" providerId="LiveId" clId="{6EC17B67-E649-480B-A88B-9F3D0596FE94}" dt="2017-12-22T04:02:37.537" v="5" actId="478"/>
          <ac:picMkLst>
            <pc:docMk/>
            <pc:sldMk cId="108758217" sldId="257"/>
            <ac:picMk id="7" creationId="{90172D44-F37E-4496-9614-E4E6EFE3E773}"/>
          </ac:picMkLst>
        </pc:picChg>
        <pc:picChg chg="add del mod">
          <ac:chgData name="Levi Fuller" userId="a818a6f7eaabb150" providerId="LiveId" clId="{6EC17B67-E649-480B-A88B-9F3D0596FE94}" dt="2017-12-22T04:02:50.308" v="8" actId="1076"/>
          <ac:picMkLst>
            <pc:docMk/>
            <pc:sldMk cId="108758217" sldId="257"/>
            <ac:picMk id="8" creationId="{25D190EA-980B-42BD-A141-9EE1D22AF32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3E09-9EF4-47E5-9AA2-6144F747100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25CC8-A0C4-4E11-8496-628C2269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AD1-8732-49FB-8BDC-82523DE04B37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F690-6A4F-4A1A-B06B-0AEA237C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1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AD1-8732-49FB-8BDC-82523DE04B37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F690-6A4F-4A1A-B06B-0AEA237C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AD1-8732-49FB-8BDC-82523DE04B37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F690-6A4F-4A1A-B06B-0AEA237C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1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AD1-8732-49FB-8BDC-82523DE04B37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F690-6A4F-4A1A-B06B-0AEA237C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AD1-8732-49FB-8BDC-82523DE04B37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F690-6A4F-4A1A-B06B-0AEA237C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7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AD1-8732-49FB-8BDC-82523DE04B37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F690-6A4F-4A1A-B06B-0AEA237C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0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AD1-8732-49FB-8BDC-82523DE04B37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F690-6A4F-4A1A-B06B-0AEA237C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AD1-8732-49FB-8BDC-82523DE04B37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F690-6A4F-4A1A-B06B-0AEA237C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7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AD1-8732-49FB-8BDC-82523DE04B37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F690-6A4F-4A1A-B06B-0AEA237C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AD1-8732-49FB-8BDC-82523DE04B37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F690-6A4F-4A1A-B06B-0AEA237C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AD1-8732-49FB-8BDC-82523DE04B37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F690-6A4F-4A1A-B06B-0AEA237C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6AD1-8732-49FB-8BDC-82523DE04B37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F690-6A4F-4A1A-B06B-0AEA237C2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4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react">
            <a:extLst>
              <a:ext uri="{FF2B5EF4-FFF2-40B4-BE49-F238E27FC236}">
                <a16:creationId xmlns:a16="http://schemas.microsoft.com/office/drawing/2014/main" id="{E4B0A3AA-0F19-4504-AD42-E7FF4C77C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547" y="2638192"/>
            <a:ext cx="1734013" cy="17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1085DA-7F1F-4A3E-BF0E-5946818E4E88}"/>
              </a:ext>
            </a:extLst>
          </p:cNvPr>
          <p:cNvSpPr txBox="1">
            <a:spLocks/>
          </p:cNvSpPr>
          <p:nvPr/>
        </p:nvSpPr>
        <p:spPr>
          <a:xfrm>
            <a:off x="4154993" y="1521950"/>
            <a:ext cx="3882014" cy="8209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Basics of</a:t>
            </a:r>
          </a:p>
        </p:txBody>
      </p:sp>
      <p:pic>
        <p:nvPicPr>
          <p:cNvPr id="8" name="Picture 2" descr="Image result for redux">
            <a:extLst>
              <a:ext uri="{FF2B5EF4-FFF2-40B4-BE49-F238E27FC236}">
                <a16:creationId xmlns:a16="http://schemas.microsoft.com/office/drawing/2014/main" id="{49EF15B0-E44D-4B17-A0C9-39012EDDC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7019"/>
            <a:ext cx="2578298" cy="201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4696A56-25A1-44BD-9F12-DD94AA9B9CC0}"/>
              </a:ext>
            </a:extLst>
          </p:cNvPr>
          <p:cNvSpPr txBox="1">
            <a:spLocks/>
          </p:cNvSpPr>
          <p:nvPr/>
        </p:nvSpPr>
        <p:spPr>
          <a:xfrm>
            <a:off x="5781560" y="2951165"/>
            <a:ext cx="628881" cy="8209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18087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react">
            <a:extLst>
              <a:ext uri="{FF2B5EF4-FFF2-40B4-BE49-F238E27FC236}">
                <a16:creationId xmlns:a16="http://schemas.microsoft.com/office/drawing/2014/main" id="{E4B0A3AA-0F19-4504-AD42-E7FF4C77C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547" y="2638192"/>
            <a:ext cx="1734013" cy="17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1085DA-7F1F-4A3E-BF0E-5946818E4E88}"/>
              </a:ext>
            </a:extLst>
          </p:cNvPr>
          <p:cNvSpPr txBox="1">
            <a:spLocks/>
          </p:cNvSpPr>
          <p:nvPr/>
        </p:nvSpPr>
        <p:spPr>
          <a:xfrm>
            <a:off x="3895726" y="1521950"/>
            <a:ext cx="4467224" cy="8209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Car Show Demo</a:t>
            </a:r>
          </a:p>
        </p:txBody>
      </p:sp>
      <p:pic>
        <p:nvPicPr>
          <p:cNvPr id="8" name="Picture 2" descr="Image result for redux">
            <a:extLst>
              <a:ext uri="{FF2B5EF4-FFF2-40B4-BE49-F238E27FC236}">
                <a16:creationId xmlns:a16="http://schemas.microsoft.com/office/drawing/2014/main" id="{49EF15B0-E44D-4B17-A0C9-39012EDDC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7019"/>
            <a:ext cx="2578298" cy="201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4696A56-25A1-44BD-9F12-DD94AA9B9CC0}"/>
              </a:ext>
            </a:extLst>
          </p:cNvPr>
          <p:cNvSpPr txBox="1">
            <a:spLocks/>
          </p:cNvSpPr>
          <p:nvPr/>
        </p:nvSpPr>
        <p:spPr>
          <a:xfrm>
            <a:off x="5781560" y="2951165"/>
            <a:ext cx="628881" cy="8209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425558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57BA-947A-4427-9FE4-6DF571E3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830B-84EE-4037-B609-C344E8E7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JavaScript XML (JSX)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Components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Redux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flow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State change example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0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CADE-2AA5-4D0A-AA9A-0451D253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706" y="763046"/>
            <a:ext cx="7960792" cy="258448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JavaScript library for building user interfaces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XML/HTML is rendered by JavaScript functions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Views are written in JavaScript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When data changes, React updates the effected components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600F1-FD7D-4617-A2E1-5F1769FB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3510467"/>
            <a:ext cx="10182225" cy="1162050"/>
          </a:xfrm>
          <a:prstGeom prst="rect">
            <a:avLst/>
          </a:prstGeom>
        </p:spPr>
      </p:pic>
      <p:pic>
        <p:nvPicPr>
          <p:cNvPr id="2050" name="Picture 2" descr="Image result for react">
            <a:extLst>
              <a:ext uri="{FF2B5EF4-FFF2-40B4-BE49-F238E27FC236}">
                <a16:creationId xmlns:a16="http://schemas.microsoft.com/office/drawing/2014/main" id="{F7D9D0C0-B1D6-4F19-9EF4-E40C9C83E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73" y="721314"/>
            <a:ext cx="1734013" cy="17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ECB541-9785-4A4A-8241-B86E4B9EB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706" y="763046"/>
            <a:ext cx="7960792" cy="258448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JSX enables HTML to be interwoven with your JavaScript code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Preprocessor transforms XML/HTML into it’s JavaScript equivalent</a:t>
            </a:r>
          </a:p>
        </p:txBody>
      </p:sp>
      <p:pic>
        <p:nvPicPr>
          <p:cNvPr id="6" name="Picture 2" descr="Image result for react">
            <a:extLst>
              <a:ext uri="{FF2B5EF4-FFF2-40B4-BE49-F238E27FC236}">
                <a16:creationId xmlns:a16="http://schemas.microsoft.com/office/drawing/2014/main" id="{0575812F-EE5F-42FE-AF18-8E8D425D6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73" y="721314"/>
            <a:ext cx="1734013" cy="17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39E3658-73B0-45E2-AE0F-293ADAB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96" y="2251181"/>
            <a:ext cx="2337965" cy="90753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53D2FA"/>
                </a:solidFill>
              </a:rPr>
              <a:t>JSX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E859C-C5ED-4114-964F-920FBC9BD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323" y="3701121"/>
            <a:ext cx="5097078" cy="1173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A5A19-7DDE-48BD-9614-6A158EC66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784" y="2298656"/>
            <a:ext cx="6242156" cy="81258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6D4E5D-E718-48EA-A1D3-03F3EC346F8F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6590862" y="3111244"/>
            <a:ext cx="0" cy="58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6E00E2-DEA1-44F0-99EA-B5C7664D2A82}"/>
              </a:ext>
            </a:extLst>
          </p:cNvPr>
          <p:cNvSpPr txBox="1">
            <a:spLocks/>
          </p:cNvSpPr>
          <p:nvPr/>
        </p:nvSpPr>
        <p:spPr>
          <a:xfrm>
            <a:off x="5519644" y="3293585"/>
            <a:ext cx="2294836" cy="27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ighlight>
                  <a:srgbClr val="0F0F0F"/>
                </a:highlight>
              </a:rPr>
              <a:t>Execute Babel Sequence!</a:t>
            </a:r>
          </a:p>
        </p:txBody>
      </p:sp>
    </p:spTree>
    <p:extLst>
      <p:ext uri="{BB962C8B-B14F-4D97-AF65-F5344CB8AC3E}">
        <p14:creationId xmlns:p14="http://schemas.microsoft.com/office/powerpoint/2010/main" val="93290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6BA9-6480-4F3E-86C1-D516549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96" y="2251181"/>
            <a:ext cx="2337965" cy="90753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53D2FA"/>
                </a:solidFill>
              </a:rPr>
              <a:t>Components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D173A6CA-0522-4881-9E85-6C278745FEC8}"/>
              </a:ext>
            </a:extLst>
          </p:cNvPr>
          <p:cNvSpPr/>
          <p:nvPr/>
        </p:nvSpPr>
        <p:spPr>
          <a:xfrm rot="10800000">
            <a:off x="9244360" y="3864237"/>
            <a:ext cx="892097" cy="11591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B861EA-824E-4CAE-A639-6DACAD4E39AA}"/>
              </a:ext>
            </a:extLst>
          </p:cNvPr>
          <p:cNvSpPr/>
          <p:nvPr/>
        </p:nvSpPr>
        <p:spPr>
          <a:xfrm>
            <a:off x="8100428" y="591576"/>
            <a:ext cx="3155795" cy="872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  Occurs</a:t>
            </a:r>
            <a:br>
              <a:rPr lang="en-US" dirty="0"/>
            </a:br>
            <a:r>
              <a:rPr lang="en-US" dirty="0"/>
              <a:t>(e.g. user input, API response, etc.)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7A965C-2322-4494-8EA4-8828172729B0}"/>
              </a:ext>
            </a:extLst>
          </p:cNvPr>
          <p:cNvSpPr/>
          <p:nvPr/>
        </p:nvSpPr>
        <p:spPr>
          <a:xfrm>
            <a:off x="8112512" y="2856640"/>
            <a:ext cx="3155795" cy="872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State/Props Updated</a:t>
            </a:r>
            <a:br>
              <a:rPr lang="en-US" dirty="0"/>
            </a:br>
            <a:r>
              <a:rPr lang="en-US" dirty="0"/>
              <a:t>(e.g. car component has its car.name updated)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3F10AE88-C038-4053-8207-3EDB6107DD7D}"/>
              </a:ext>
            </a:extLst>
          </p:cNvPr>
          <p:cNvSpPr/>
          <p:nvPr/>
        </p:nvSpPr>
        <p:spPr>
          <a:xfrm rot="10800000">
            <a:off x="9232278" y="1562538"/>
            <a:ext cx="892097" cy="11591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ED795A-980A-4D69-8832-A178E7468730}"/>
              </a:ext>
            </a:extLst>
          </p:cNvPr>
          <p:cNvSpPr/>
          <p:nvPr/>
        </p:nvSpPr>
        <p:spPr>
          <a:xfrm>
            <a:off x="8112512" y="5158340"/>
            <a:ext cx="3155795" cy="872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 Component Re-Rendered</a:t>
            </a:r>
            <a:br>
              <a:rPr lang="en-US" b="1" dirty="0"/>
            </a:br>
            <a:r>
              <a:rPr lang="en-US" b="1" dirty="0"/>
              <a:t>with new state/props</a:t>
            </a:r>
          </a:p>
        </p:txBody>
      </p:sp>
      <p:pic>
        <p:nvPicPr>
          <p:cNvPr id="9" name="Picture 2" descr="Image result for react">
            <a:extLst>
              <a:ext uri="{FF2B5EF4-FFF2-40B4-BE49-F238E27FC236}">
                <a16:creationId xmlns:a16="http://schemas.microsoft.com/office/drawing/2014/main" id="{6D359731-F28E-4AB9-8A5B-B92A527FA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73" y="721314"/>
            <a:ext cx="1734013" cy="17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1410AB-1681-4FA3-A456-25BAAF1D9358}"/>
              </a:ext>
            </a:extLst>
          </p:cNvPr>
          <p:cNvSpPr txBox="1">
            <a:spLocks/>
          </p:cNvSpPr>
          <p:nvPr/>
        </p:nvSpPr>
        <p:spPr>
          <a:xfrm>
            <a:off x="2760081" y="1084012"/>
            <a:ext cx="5145669" cy="516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67581A1-8ADA-4CEC-A898-4DA329F3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706" y="763046"/>
            <a:ext cx="5292722" cy="573300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specific to an instance of a component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Props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Tag attributes passed by a parent</a:t>
            </a:r>
          </a:p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Stateful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Components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Has a state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Render on state/props change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Stateless Components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Pure functions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Render only on props change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Lifecycle Hooks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Enable interception of changes at various stages of the component lifecycle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e.g.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componentWillUpdate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nextProps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nextState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F2156A-2F98-4523-BC50-157308CA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119312"/>
            <a:ext cx="4667250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AC2331-606B-4E04-9718-80B951CC94C4}"/>
              </a:ext>
            </a:extLst>
          </p:cNvPr>
          <p:cNvSpPr txBox="1"/>
          <p:nvPr/>
        </p:nvSpPr>
        <p:spPr>
          <a:xfrm>
            <a:off x="2271744" y="365125"/>
            <a:ext cx="221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Stateful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BE628-9830-4FE1-9087-747310523104}"/>
              </a:ext>
            </a:extLst>
          </p:cNvPr>
          <p:cNvSpPr txBox="1"/>
          <p:nvPr/>
        </p:nvSpPr>
        <p:spPr>
          <a:xfrm>
            <a:off x="8025087" y="365125"/>
            <a:ext cx="233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Stateless Component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7A2934-D756-4338-9A45-583C0E1F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235075"/>
            <a:ext cx="54292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1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AF4D-AE84-4F1A-AC47-82637C2A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884" y="780596"/>
            <a:ext cx="9361715" cy="2276929"/>
          </a:xfrm>
        </p:spPr>
        <p:txBody>
          <a:bodyPr/>
          <a:lstStyle/>
          <a:p>
            <a:r>
              <a:rPr lang="en-US" dirty="0"/>
              <a:t>Redux is a state management library</a:t>
            </a:r>
          </a:p>
          <a:p>
            <a:r>
              <a:rPr lang="en-US" dirty="0"/>
              <a:t>All data is stored in a global state object</a:t>
            </a:r>
          </a:p>
          <a:p>
            <a:r>
              <a:rPr lang="en-US" dirty="0"/>
              <a:t>Every state change creates a brand new state object</a:t>
            </a:r>
          </a:p>
          <a:p>
            <a:r>
              <a:rPr lang="en-US" dirty="0"/>
              <a:t>Decouples components from the functionality</a:t>
            </a:r>
          </a:p>
        </p:txBody>
      </p:sp>
      <p:pic>
        <p:nvPicPr>
          <p:cNvPr id="8" name="Picture 2" descr="Image result for redux">
            <a:extLst>
              <a:ext uri="{FF2B5EF4-FFF2-40B4-BE49-F238E27FC236}">
                <a16:creationId xmlns:a16="http://schemas.microsoft.com/office/drawing/2014/main" id="{8FCAAB8F-B168-435D-B166-E3A3A58B9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2" y="574439"/>
            <a:ext cx="2578298" cy="201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81197B-1EC7-47AA-BF18-A4BFB5E51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826" y="2796957"/>
            <a:ext cx="6990348" cy="388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0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7AE71-C31C-4E05-9184-64FE9C15EC01}"/>
              </a:ext>
            </a:extLst>
          </p:cNvPr>
          <p:cNvSpPr/>
          <p:nvPr/>
        </p:nvSpPr>
        <p:spPr>
          <a:xfrm>
            <a:off x="5021177" y="4460990"/>
            <a:ext cx="2149645" cy="159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Store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Global State Object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B48FD8-0563-48ED-9078-196DEC926115}"/>
              </a:ext>
            </a:extLst>
          </p:cNvPr>
          <p:cNvSpPr/>
          <p:nvPr/>
        </p:nvSpPr>
        <p:spPr>
          <a:xfrm>
            <a:off x="5021177" y="1335506"/>
            <a:ext cx="2149645" cy="159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E99322-0BE2-4997-96A0-EB6FF9FAA0AC}"/>
              </a:ext>
            </a:extLst>
          </p:cNvPr>
          <p:cNvSpPr/>
          <p:nvPr/>
        </p:nvSpPr>
        <p:spPr>
          <a:xfrm>
            <a:off x="886506" y="4460990"/>
            <a:ext cx="2149645" cy="159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Creator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0FE09B-6A6E-43B1-A88F-74C99D4AFFEF}"/>
              </a:ext>
            </a:extLst>
          </p:cNvPr>
          <p:cNvSpPr/>
          <p:nvPr/>
        </p:nvSpPr>
        <p:spPr>
          <a:xfrm>
            <a:off x="9134422" y="4460988"/>
            <a:ext cx="2149645" cy="159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Reducers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531D9D1-E5A7-462B-AE5E-22FF7C8D3158}"/>
              </a:ext>
            </a:extLst>
          </p:cNvPr>
          <p:cNvSpPr/>
          <p:nvPr/>
        </p:nvSpPr>
        <p:spPr>
          <a:xfrm rot="5400000">
            <a:off x="8001743" y="4615617"/>
            <a:ext cx="429731" cy="207616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A428064E-3AE2-40AB-ABAF-22915B9D1055}"/>
              </a:ext>
            </a:extLst>
          </p:cNvPr>
          <p:cNvSpPr/>
          <p:nvPr/>
        </p:nvSpPr>
        <p:spPr>
          <a:xfrm rot="13859668">
            <a:off x="3771977" y="2294211"/>
            <a:ext cx="429731" cy="2839683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176F7678-5BE2-4915-A95C-567D12A571EA}"/>
              </a:ext>
            </a:extLst>
          </p:cNvPr>
          <p:cNvSpPr/>
          <p:nvPr/>
        </p:nvSpPr>
        <p:spPr>
          <a:xfrm rot="5400000">
            <a:off x="3856201" y="4635244"/>
            <a:ext cx="429731" cy="205740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EDF90528-3A45-4309-8975-5B026BB8D162}"/>
              </a:ext>
            </a:extLst>
          </p:cNvPr>
          <p:cNvSpPr/>
          <p:nvPr/>
        </p:nvSpPr>
        <p:spPr>
          <a:xfrm rot="16200000">
            <a:off x="7895646" y="3830724"/>
            <a:ext cx="429731" cy="2047825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09892-D3C2-4672-A2FE-B3E518EF43A8}"/>
              </a:ext>
            </a:extLst>
          </p:cNvPr>
          <p:cNvSpPr txBox="1"/>
          <p:nvPr/>
        </p:nvSpPr>
        <p:spPr>
          <a:xfrm>
            <a:off x="1157374" y="2979826"/>
            <a:ext cx="291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Interaction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>
                <a:latin typeface="Consolas" panose="020B0609020204030204" pitchFamily="49" charset="0"/>
              </a:rPr>
              <a:t>={increment}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B89340-BF35-40B5-8603-1459A16D3D88}"/>
              </a:ext>
            </a:extLst>
          </p:cNvPr>
          <p:cNvSpPr txBox="1"/>
          <p:nvPr/>
        </p:nvSpPr>
        <p:spPr>
          <a:xfrm>
            <a:off x="6667948" y="608162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previousState</a:t>
            </a:r>
            <a:r>
              <a:rPr lang="en-US" dirty="0">
                <a:latin typeface="Consolas" panose="020B0609020204030204" pitchFamily="49" charset="0"/>
              </a:rPr>
              <a:t>, action)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8C3544-59D5-4A97-9EAD-567F02C885A0}"/>
              </a:ext>
            </a:extLst>
          </p:cNvPr>
          <p:cNvSpPr txBox="1"/>
          <p:nvPr/>
        </p:nvSpPr>
        <p:spPr>
          <a:xfrm>
            <a:off x="7427103" y="427044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newState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85C2-7794-4E8F-A21D-F651DD4D8177}"/>
              </a:ext>
            </a:extLst>
          </p:cNvPr>
          <p:cNvSpPr txBox="1"/>
          <p:nvPr/>
        </p:nvSpPr>
        <p:spPr>
          <a:xfrm>
            <a:off x="2950313" y="6075935"/>
            <a:ext cx="22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dispatch(action)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74D1111F-770D-4E26-AB19-464667DFE22B}"/>
              </a:ext>
            </a:extLst>
          </p:cNvPr>
          <p:cNvSpPr/>
          <p:nvPr/>
        </p:nvSpPr>
        <p:spPr>
          <a:xfrm>
            <a:off x="5881133" y="2791327"/>
            <a:ext cx="429731" cy="1669661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A1C6BF-C306-4F36-A02E-CFB1F7C3AD1B}"/>
              </a:ext>
            </a:extLst>
          </p:cNvPr>
          <p:cNvSpPr txBox="1"/>
          <p:nvPr/>
        </p:nvSpPr>
        <p:spPr>
          <a:xfrm>
            <a:off x="4928635" y="360081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(state)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986EF2-73C7-4422-B860-70245EA7383F}"/>
              </a:ext>
            </a:extLst>
          </p:cNvPr>
          <p:cNvSpPr/>
          <p:nvPr/>
        </p:nvSpPr>
        <p:spPr>
          <a:xfrm>
            <a:off x="6898918" y="4795097"/>
            <a:ext cx="119080" cy="119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414A83-F412-40F6-A6DA-F023BA115F1F}"/>
              </a:ext>
            </a:extLst>
          </p:cNvPr>
          <p:cNvSpPr/>
          <p:nvPr/>
        </p:nvSpPr>
        <p:spPr>
          <a:xfrm>
            <a:off x="6034545" y="4795097"/>
            <a:ext cx="119080" cy="119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A6DCAA-7A7A-4127-829F-73C2FBE5D050}"/>
              </a:ext>
            </a:extLst>
          </p:cNvPr>
          <p:cNvSpPr/>
          <p:nvPr/>
        </p:nvSpPr>
        <p:spPr>
          <a:xfrm>
            <a:off x="6322222" y="4795097"/>
            <a:ext cx="119080" cy="119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DA6695-19F9-4021-8F11-254CC8A19C95}"/>
              </a:ext>
            </a:extLst>
          </p:cNvPr>
          <p:cNvSpPr/>
          <p:nvPr/>
        </p:nvSpPr>
        <p:spPr>
          <a:xfrm>
            <a:off x="6611241" y="4795097"/>
            <a:ext cx="119080" cy="119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E44698-1A79-4FD3-9D7F-37CCE735527E}"/>
              </a:ext>
            </a:extLst>
          </p:cNvPr>
          <p:cNvSpPr/>
          <p:nvPr/>
        </p:nvSpPr>
        <p:spPr>
          <a:xfrm>
            <a:off x="6028596" y="4554831"/>
            <a:ext cx="119080" cy="119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718C1B-A99F-48C1-9517-DD7144BC19C6}"/>
              </a:ext>
            </a:extLst>
          </p:cNvPr>
          <p:cNvSpPr/>
          <p:nvPr/>
        </p:nvSpPr>
        <p:spPr>
          <a:xfrm>
            <a:off x="6334242" y="5596606"/>
            <a:ext cx="119080" cy="119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8A890F-C2AA-4E83-BD77-4345D5A3A7EC}"/>
              </a:ext>
            </a:extLst>
          </p:cNvPr>
          <p:cNvSpPr/>
          <p:nvPr/>
        </p:nvSpPr>
        <p:spPr>
          <a:xfrm>
            <a:off x="6621919" y="5596606"/>
            <a:ext cx="119080" cy="119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863E208-33FD-4B56-B6AE-CA80425EEFB5}"/>
              </a:ext>
            </a:extLst>
          </p:cNvPr>
          <p:cNvSpPr/>
          <p:nvPr/>
        </p:nvSpPr>
        <p:spPr>
          <a:xfrm>
            <a:off x="6910938" y="5596606"/>
            <a:ext cx="119080" cy="119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AED9E3-3563-4B11-B6E0-15ADF81CE33A}"/>
              </a:ext>
            </a:extLst>
          </p:cNvPr>
          <p:cNvSpPr/>
          <p:nvPr/>
        </p:nvSpPr>
        <p:spPr>
          <a:xfrm>
            <a:off x="6040895" y="5596606"/>
            <a:ext cx="119080" cy="119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C7D2431-6CFE-4737-843F-CDE122F78BD2}"/>
              </a:ext>
            </a:extLst>
          </p:cNvPr>
          <p:cNvSpPr/>
          <p:nvPr/>
        </p:nvSpPr>
        <p:spPr>
          <a:xfrm>
            <a:off x="5176522" y="5596606"/>
            <a:ext cx="119080" cy="119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BDC7D44-0D46-416A-9E34-634891FC9739}"/>
              </a:ext>
            </a:extLst>
          </p:cNvPr>
          <p:cNvSpPr/>
          <p:nvPr/>
        </p:nvSpPr>
        <p:spPr>
          <a:xfrm>
            <a:off x="5464199" y="5596606"/>
            <a:ext cx="119080" cy="119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F760D98-5BF3-4328-9357-0E1E12FC7CDE}"/>
              </a:ext>
            </a:extLst>
          </p:cNvPr>
          <p:cNvSpPr/>
          <p:nvPr/>
        </p:nvSpPr>
        <p:spPr>
          <a:xfrm>
            <a:off x="5753218" y="5596606"/>
            <a:ext cx="119080" cy="119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8A4CA85-CFB6-4683-8EDA-3862F90D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44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Redux Data-Flow</a:t>
            </a:r>
          </a:p>
        </p:txBody>
      </p:sp>
      <p:pic>
        <p:nvPicPr>
          <p:cNvPr id="32" name="Picture 2" descr="Image result for redux">
            <a:extLst>
              <a:ext uri="{FF2B5EF4-FFF2-40B4-BE49-F238E27FC236}">
                <a16:creationId xmlns:a16="http://schemas.microsoft.com/office/drawing/2014/main" id="{75341E2E-4DB1-4F56-8459-A4799DB97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2" y="574439"/>
            <a:ext cx="2578298" cy="201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64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5" grpId="0" animBg="1"/>
      <p:bldP spid="16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9" grpId="0" animBg="1"/>
      <p:bldP spid="30" grpId="0"/>
      <p:bldP spid="31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4F124-B6B0-4048-9421-D75BB37D9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96"/>
          <a:stretch/>
        </p:blipFill>
        <p:spPr>
          <a:xfrm>
            <a:off x="537625" y="263943"/>
            <a:ext cx="3996492" cy="1880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121E38-BF1F-43B3-8CAE-CD6D9DBDC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941"/>
          <a:stretch/>
        </p:blipFill>
        <p:spPr>
          <a:xfrm>
            <a:off x="537625" y="2555112"/>
            <a:ext cx="3996488" cy="1100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DF23F-0EB0-4293-A9DA-141032C6D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350" y="2510838"/>
            <a:ext cx="4394954" cy="118703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400E214-E830-4F14-83C5-DE235903F5FA}"/>
              </a:ext>
            </a:extLst>
          </p:cNvPr>
          <p:cNvGrpSpPr/>
          <p:nvPr/>
        </p:nvGrpSpPr>
        <p:grpSpPr>
          <a:xfrm>
            <a:off x="5444207" y="212011"/>
            <a:ext cx="1303585" cy="1984564"/>
            <a:chOff x="566913" y="284390"/>
            <a:chExt cx="2116744" cy="322250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6EE871-3F6F-45D3-AA82-2E1AE65C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913" y="284390"/>
              <a:ext cx="2116744" cy="3222508"/>
            </a:xfrm>
            <a:prstGeom prst="rect">
              <a:avLst/>
            </a:prstGeom>
          </p:spPr>
        </p:pic>
        <p:pic>
          <p:nvPicPr>
            <p:cNvPr id="1026" name="Picture 2" descr="Image result for click">
              <a:extLst>
                <a:ext uri="{FF2B5EF4-FFF2-40B4-BE49-F238E27FC236}">
                  <a16:creationId xmlns:a16="http://schemas.microsoft.com/office/drawing/2014/main" id="{3D9142E1-AF65-47CE-B0E4-E2662079FB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840" y="2726487"/>
              <a:ext cx="350874" cy="350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A0777F5-137B-4F5D-A42F-3E696AC319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244"/>
          <a:stretch/>
        </p:blipFill>
        <p:spPr>
          <a:xfrm>
            <a:off x="7812935" y="4147904"/>
            <a:ext cx="3712525" cy="2401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772B54-4434-47C8-AAF6-CE20C1CE8D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r="-1"/>
          <a:stretch/>
        </p:blipFill>
        <p:spPr>
          <a:xfrm>
            <a:off x="537625" y="4466023"/>
            <a:ext cx="3996488" cy="188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EEBC6-A897-4E81-B38F-AFC37F3848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0194" y="987009"/>
            <a:ext cx="4035266" cy="4345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B847B2D-62CB-4378-BE83-06130445890A}"/>
              </a:ext>
            </a:extLst>
          </p:cNvPr>
          <p:cNvSpPr/>
          <p:nvPr/>
        </p:nvSpPr>
        <p:spPr>
          <a:xfrm>
            <a:off x="342899" y="84142"/>
            <a:ext cx="11553825" cy="2200275"/>
          </a:xfrm>
          <a:prstGeom prst="rect">
            <a:avLst/>
          </a:prstGeom>
          <a:noFill/>
          <a:ln w="38100"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EDCDB-1373-4C28-A5C5-03D47A49B4C8}"/>
              </a:ext>
            </a:extLst>
          </p:cNvPr>
          <p:cNvSpPr/>
          <p:nvPr/>
        </p:nvSpPr>
        <p:spPr>
          <a:xfrm>
            <a:off x="342900" y="2298162"/>
            <a:ext cx="11553825" cy="1702067"/>
          </a:xfrm>
          <a:prstGeom prst="rect">
            <a:avLst/>
          </a:prstGeom>
          <a:noFill/>
          <a:ln w="38100"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CCBFA-0FD8-4D2C-918C-82B50A3FCCB1}"/>
              </a:ext>
            </a:extLst>
          </p:cNvPr>
          <p:cNvSpPr/>
          <p:nvPr/>
        </p:nvSpPr>
        <p:spPr>
          <a:xfrm>
            <a:off x="342900" y="4019279"/>
            <a:ext cx="11553825" cy="2672545"/>
          </a:xfrm>
          <a:prstGeom prst="rect">
            <a:avLst/>
          </a:prstGeom>
          <a:noFill/>
          <a:ln w="38100"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D7EBA4-AF19-4CDE-B67E-70587F5027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7950" y="4601586"/>
            <a:ext cx="2643721" cy="15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ch Presentation">
      <a:dk1>
        <a:srgbClr val="0F0F0F"/>
      </a:dk1>
      <a:lt1>
        <a:srgbClr val="E8E8E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</TotalTime>
  <Words>206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Agenda</vt:lpstr>
      <vt:lpstr>PowerPoint Presentation</vt:lpstr>
      <vt:lpstr>JSX</vt:lpstr>
      <vt:lpstr>Components</vt:lpstr>
      <vt:lpstr>PowerPoint Presentation</vt:lpstr>
      <vt:lpstr>PowerPoint Presentation</vt:lpstr>
      <vt:lpstr>Redux Data-Flow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and Redux</dc:title>
  <dc:creator>Levi Fuller</dc:creator>
  <cp:lastModifiedBy>Levi Fuller</cp:lastModifiedBy>
  <cp:revision>8</cp:revision>
  <dcterms:created xsi:type="dcterms:W3CDTF">2017-12-22T02:00:01Z</dcterms:created>
  <dcterms:modified xsi:type="dcterms:W3CDTF">2018-01-11T17:40:24Z</dcterms:modified>
</cp:coreProperties>
</file>