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328" r:id="rId2"/>
    <p:sldId id="336" r:id="rId3"/>
    <p:sldId id="337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355" r:id="rId22"/>
    <p:sldId id="356" r:id="rId23"/>
    <p:sldId id="357" r:id="rId24"/>
    <p:sldId id="33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98" d="100"/>
          <a:sy n="98" d="100"/>
        </p:scale>
        <p:origin x="6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4D6ED-A9C9-4A2B-9C46-FCB7D14A1438}" type="datetimeFigureOut">
              <a:rPr lang="en-IN" smtClean="0"/>
              <a:t>22/07/24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FE4B5-2915-4F78-96E3-48E009A2D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63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&lt;COURSE TITLE&gt;, &lt;TOPIC NAME&gt;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BABCCC1-BF11-4F37-963E-1BCD5B23FD72}" type="slidenum">
              <a:rPr lang="en-IN" smtClean="0">
                <a:solidFill>
                  <a:srgbClr val="B71E42"/>
                </a:solidFill>
              </a:rPr>
              <a:pPr/>
              <a:t>‹#›</a:t>
            </a:fld>
            <a:endParaRPr lang="en-IN">
              <a:solidFill>
                <a:srgbClr val="B71E42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476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&lt;COURSE TITLE&gt;, &lt;TOPIC NAME&gt;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>
                <a:solidFill>
                  <a:srgbClr val="B71E42"/>
                </a:solidFill>
              </a:rPr>
              <a:pPr/>
              <a:t>‹#›</a:t>
            </a:fld>
            <a:endParaRPr lang="en-IN">
              <a:solidFill>
                <a:srgbClr val="B71E42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385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&lt;COURSE TITLE&gt;, &lt;TOPIC NAME&gt;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>
                <a:solidFill>
                  <a:srgbClr val="B71E42"/>
                </a:solidFill>
              </a:rPr>
              <a:pPr/>
              <a:t>‹#›</a:t>
            </a:fld>
            <a:endParaRPr lang="en-IN">
              <a:solidFill>
                <a:srgbClr val="B71E42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613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&lt;COURSE TITLE&gt;, &lt;TOPIC NAME&gt;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>
                <a:solidFill>
                  <a:srgbClr val="B71E42"/>
                </a:solidFill>
              </a:rPr>
              <a:pPr/>
              <a:t>‹#›</a:t>
            </a:fld>
            <a:endParaRPr lang="en-IN">
              <a:solidFill>
                <a:srgbClr val="B71E42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&lt;COURSE TITLE&gt;, &lt;TOPIC NAME&gt;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>
                <a:solidFill>
                  <a:srgbClr val="B71E42"/>
                </a:solidFill>
              </a:rPr>
              <a:pPr/>
              <a:t>‹#›</a:t>
            </a:fld>
            <a:endParaRPr lang="en-IN">
              <a:solidFill>
                <a:srgbClr val="B71E42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080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&lt;COURSE TITLE&gt;, &lt;TOPIC NAME&gt;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>
                <a:solidFill>
                  <a:srgbClr val="B71E42"/>
                </a:solidFill>
              </a:rPr>
              <a:pPr/>
              <a:t>‹#›</a:t>
            </a:fld>
            <a:endParaRPr lang="en-IN">
              <a:solidFill>
                <a:srgbClr val="B71E42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31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&lt;COURSE TITLE&gt;, &lt;TOPIC NAME&gt;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>
                <a:solidFill>
                  <a:srgbClr val="B71E42"/>
                </a:solidFill>
              </a:rPr>
              <a:pPr/>
              <a:t>‹#›</a:t>
            </a:fld>
            <a:endParaRPr lang="en-IN">
              <a:solidFill>
                <a:srgbClr val="B71E42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727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&lt;COURSE TITLE&gt;, &lt;TOPIC NAME&gt;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>
                <a:solidFill>
                  <a:srgbClr val="B71E42"/>
                </a:solidFill>
              </a:rPr>
              <a:pPr/>
              <a:t>‹#›</a:t>
            </a:fld>
            <a:endParaRPr lang="en-IN">
              <a:solidFill>
                <a:srgbClr val="B71E42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90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&lt;COURSE TITLE&gt;, &lt;TOPIC NAME&gt;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>
                <a:solidFill>
                  <a:srgbClr val="B71E42"/>
                </a:solidFill>
              </a:rPr>
              <a:pPr/>
              <a:t>‹#›</a:t>
            </a:fld>
            <a:endParaRPr lang="en-IN">
              <a:solidFill>
                <a:srgbClr val="B71E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214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&lt;COURSE TITLE&gt;, &lt;TOPIC NAME&gt;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>
                <a:solidFill>
                  <a:srgbClr val="B71E42"/>
                </a:solidFill>
              </a:rPr>
              <a:pPr/>
              <a:t>‹#›</a:t>
            </a:fld>
            <a:endParaRPr lang="en-IN">
              <a:solidFill>
                <a:srgbClr val="B71E42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726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&lt;COURSE TITLE&gt;, &lt;TOPIC NAME&gt;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>
                <a:solidFill>
                  <a:srgbClr val="B71E42"/>
                </a:solidFill>
              </a:rPr>
              <a:pPr/>
              <a:t>‹#›</a:t>
            </a:fld>
            <a:endParaRPr lang="en-IN">
              <a:solidFill>
                <a:srgbClr val="B71E42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839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9" y="37908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</a:rPr>
              <a:t>&lt;COURSE TITLE&gt;, &lt;TOPIC NAME&gt;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90490" y="6291139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pPr defTabSz="457200"/>
            <a:fld id="{CBABCCC1-BF11-4F37-963E-1BCD5B23FD72}" type="slidenum">
              <a:rPr lang="en-IN" smtClean="0">
                <a:solidFill>
                  <a:srgbClr val="B71E42"/>
                </a:solidFill>
              </a:rPr>
              <a:pPr defTabSz="457200"/>
              <a:t>‹#›</a:t>
            </a:fld>
            <a:endParaRPr lang="en-IN" dirty="0">
              <a:solidFill>
                <a:srgbClr val="B71E4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con&#10;&#10;Description automatically generated with medium confidence">
            <a:extLst>
              <a:ext uri="{FF2B5EF4-FFF2-40B4-BE49-F238E27FC236}">
                <a16:creationId xmlns:a16="http://schemas.microsoft.com/office/drawing/2014/main" id="{D33DD7EC-6054-A5D7-0F93-3916702EC90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" y="32699"/>
            <a:ext cx="1218935" cy="5009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6D7A70-9470-38A5-6785-933F5C0892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0" t="18054" b="50110"/>
          <a:stretch/>
        </p:blipFill>
        <p:spPr>
          <a:xfrm>
            <a:off x="1451579" y="6373097"/>
            <a:ext cx="2912198" cy="351077"/>
          </a:xfrm>
          <a:prstGeom prst="rect">
            <a:avLst/>
          </a:prstGeom>
        </p:spPr>
      </p:pic>
      <p:pic>
        <p:nvPicPr>
          <p:cNvPr id="14" name="Picture 13" descr="Text&#10;&#10;Description automatically generated with medium confidence">
            <a:extLst>
              <a:ext uri="{FF2B5EF4-FFF2-40B4-BE49-F238E27FC236}">
                <a16:creationId xmlns:a16="http://schemas.microsoft.com/office/drawing/2014/main" id="{A51BE3ED-273E-B0A1-FC3A-EE01E1A92D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57" r="20929" b="13232"/>
          <a:stretch/>
        </p:blipFill>
        <p:spPr>
          <a:xfrm>
            <a:off x="8825503" y="6373097"/>
            <a:ext cx="2229351" cy="33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04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Lab 1 : introductory session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844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Write a python program to find the given number is even or odd 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 1: Introductory Session (Revision of basic python programs)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3266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035" y="2403020"/>
            <a:ext cx="9236362" cy="291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896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Write a python program to find the factorial of a number provided by user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 1: Introductory Session (Revision of basic python programs)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9241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890" y="1650300"/>
            <a:ext cx="9845964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618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Write a python program to find the sum of n natural numbers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 1: Introductory Session (Revision of basic python programs)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3082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520" y="1932617"/>
            <a:ext cx="8839199" cy="391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501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Write a python program to display calendar of given month and year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 1: Introductory Session (Revision of basic python programs)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2991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5520" y="1986347"/>
            <a:ext cx="7210425" cy="379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147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Write a python program to add two matrices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 1: Introductory Session (Revision of basic python programs)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509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718" y="2015732"/>
            <a:ext cx="7324436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009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Write a python program to find the square root of given number from user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 1: Introductory Session (Revision of basic python programs)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4367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Write a python program to transpose a given matrix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 1: Introductory Session (Revision of basic python programs)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3908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703" y="2250375"/>
            <a:ext cx="6731726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107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Write a python program to check whether a given string is palindrome or not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 1: Introductory Session (Revision of basic python programs)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2924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995" y="2015732"/>
            <a:ext cx="8035348" cy="320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138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thanks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AIML TEAM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>
                <a:solidFill>
                  <a:srgbClr val="B71E42"/>
                </a:solidFill>
              </a:rPr>
              <a:pPr/>
              <a:t>24</a:t>
            </a:fld>
            <a:endParaRPr lang="en-IN">
              <a:solidFill>
                <a:srgbClr val="B71E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372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203269"/>
            <a:ext cx="9603275" cy="287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242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Write a python program to swap two variables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 1: Introductory Session (Revision of basic python programs)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5600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998" y="2065920"/>
            <a:ext cx="9356436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813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Write a python program to check whether the given number is positive, negative or zero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 1: Introductory Session (Revision of basic python programs)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0075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163" y="2240850"/>
            <a:ext cx="8525163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367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Write the same program using nested if condition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 1: Introductory Session (Revision of basic python programs)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4555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5907" y="2113280"/>
            <a:ext cx="8894618" cy="370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39300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24598BE9-BD78-4C1A-902E-0BA786164A9D}" vid="{1551CBD6-114D-4A17-981D-82FBB9D549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280</Words>
  <Application>Microsoft Macintosh PowerPoint</Application>
  <PresentationFormat>Widescreen</PresentationFormat>
  <Paragraphs>37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Gill Sans MT</vt:lpstr>
      <vt:lpstr>Gallery</vt:lpstr>
      <vt:lpstr>Lab 1 : introductory session</vt:lpstr>
      <vt:lpstr>Write a python program to find the square root of given number from user</vt:lpstr>
      <vt:lpstr>Program</vt:lpstr>
      <vt:lpstr>Write a python program to swap two variables</vt:lpstr>
      <vt:lpstr>Program</vt:lpstr>
      <vt:lpstr>Write a python program to check whether the given number is positive, negative or zero</vt:lpstr>
      <vt:lpstr>Program</vt:lpstr>
      <vt:lpstr>Write the same program using nested if condition</vt:lpstr>
      <vt:lpstr>Program</vt:lpstr>
      <vt:lpstr>Write a python program to find the given number is even or odd </vt:lpstr>
      <vt:lpstr>Program</vt:lpstr>
      <vt:lpstr>Write a python program to find the factorial of a number provided by user</vt:lpstr>
      <vt:lpstr>Program</vt:lpstr>
      <vt:lpstr>Write a python program to find the sum of n natural numbers</vt:lpstr>
      <vt:lpstr>Program</vt:lpstr>
      <vt:lpstr>Write a python program to display calendar of given month and year</vt:lpstr>
      <vt:lpstr>Program</vt:lpstr>
      <vt:lpstr>Write a python program to add two matrices</vt:lpstr>
      <vt:lpstr>Program</vt:lpstr>
      <vt:lpstr>Write a python program to transpose a given matrix</vt:lpstr>
      <vt:lpstr>Program</vt:lpstr>
      <vt:lpstr>Write a python program to check whether a given string is palindrome or not</vt:lpstr>
      <vt:lpstr>Program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Introduction: Biological Neuron and Memory</dc:title>
  <dc:creator>alrasheedamu@gmail.com</dc:creator>
  <cp:lastModifiedBy>Microsoft Office User</cp:lastModifiedBy>
  <cp:revision>19</cp:revision>
  <dcterms:created xsi:type="dcterms:W3CDTF">2024-06-15T04:15:17Z</dcterms:created>
  <dcterms:modified xsi:type="dcterms:W3CDTF">2024-07-22T06:06:39Z</dcterms:modified>
</cp:coreProperties>
</file>