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68" r:id="rId9"/>
    <p:sldId id="275" r:id="rId10"/>
    <p:sldId id="276" r:id="rId11"/>
    <p:sldId id="277" r:id="rId12"/>
    <p:sldId id="269" r:id="rId13"/>
    <p:sldId id="273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A18D-FDC4-4DCB-BEAA-F49F09C5C59C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EEC598-F4A5-48FF-88A7-251524FAA2D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7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A18D-FDC4-4DCB-BEAA-F49F09C5C59C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C598-F4A5-48FF-88A7-251524FAA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53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A18D-FDC4-4DCB-BEAA-F49F09C5C59C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C598-F4A5-48FF-88A7-251524FAA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10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A18D-FDC4-4DCB-BEAA-F49F09C5C59C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C598-F4A5-48FF-88A7-251524FAA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96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A18D-FDC4-4DCB-BEAA-F49F09C5C59C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C598-F4A5-48FF-88A7-251524FAA2D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3332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A18D-FDC4-4DCB-BEAA-F49F09C5C59C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C598-F4A5-48FF-88A7-251524FAA2D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5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A18D-FDC4-4DCB-BEAA-F49F09C5C59C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C598-F4A5-48FF-88A7-251524FAA2D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5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A18D-FDC4-4DCB-BEAA-F49F09C5C59C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C598-F4A5-48FF-88A7-251524FAA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3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A18D-FDC4-4DCB-BEAA-F49F09C5C59C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C598-F4A5-48FF-88A7-251524FAA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10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A18D-FDC4-4DCB-BEAA-F49F09C5C59C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C598-F4A5-48FF-88A7-251524FAA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88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A18D-FDC4-4DCB-BEAA-F49F09C5C59C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C598-F4A5-48FF-88A7-251524FAA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03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24AA18D-FDC4-4DCB-BEAA-F49F09C5C59C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AEEC598-F4A5-48FF-88A7-251524FAA2D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337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.com/" TargetMode="External"/><Relationship Id="rId7" Type="http://schemas.openxmlformats.org/officeDocument/2006/relationships/hyperlink" Target="http://www.iitd.com/" TargetMode="External"/><Relationship Id="rId2" Type="http://schemas.openxmlformats.org/officeDocument/2006/relationships/hyperlink" Target="http://www.micro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itm.com/" TargetMode="External"/><Relationship Id="rId5" Type="http://schemas.openxmlformats.org/officeDocument/2006/relationships/hyperlink" Target="http://www.nptel.in/" TargetMode="External"/><Relationship Id="rId4" Type="http://schemas.openxmlformats.org/officeDocument/2006/relationships/hyperlink" Target="http://www.youtub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78" y="215400"/>
            <a:ext cx="2362200" cy="1933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3594" y="2446020"/>
            <a:ext cx="7456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Radhe Institute of Engineering &amp; Technology</a:t>
            </a:r>
          </a:p>
          <a:p>
            <a:pPr algn="ctr"/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Upleta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3594" y="3574062"/>
            <a:ext cx="7456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Mini Project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968522"/>
            <a:ext cx="8223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Presented By 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Chudasama Yash R. (169700307006)</a:t>
            </a:r>
            <a:endParaRPr lang="en-IN" sz="24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0371" y="4968522"/>
            <a:ext cx="5478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Guided By 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2060"/>
                </a:solidFill>
                <a:latin typeface="Comic Sans MS" panose="030F0702030302020204" pitchFamily="66" charset="0"/>
              </a:rPr>
              <a:t>Rojiwadiya Anurag Sir (HOD)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Karmur</a:t>
            </a:r>
            <a:r>
              <a:rPr lang="en-IN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  <a:latin typeface="Comic Sans MS" panose="030F0702030302020204" pitchFamily="66" charset="0"/>
              </a:rPr>
              <a:t>Kishan</a:t>
            </a:r>
            <a:r>
              <a:rPr lang="en-IN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Sir</a:t>
            </a:r>
            <a:endParaRPr lang="en-IN" sz="2400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6641" t="16339" r="26673" b="21518"/>
          <a:stretch/>
        </p:blipFill>
        <p:spPr>
          <a:xfrm>
            <a:off x="2730136" y="1293222"/>
            <a:ext cx="6858001" cy="48436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8642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In Form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27" y="1223041"/>
            <a:ext cx="10672550" cy="54234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8642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Form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884" y="898358"/>
            <a:ext cx="5422232" cy="55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2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4" y="707886"/>
            <a:ext cx="7812505" cy="559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8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705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uture Enhancement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399" y="1429555"/>
            <a:ext cx="9530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We are modify our system with Biometrics system by using barcode scanner and make our system faster and more smoother then now.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We will trying to add ‘BUY’ and ‘Donation’ modules in our system.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2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2" y="88091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2776" y="2069635"/>
            <a:ext cx="95303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Our project is based on library management. It provides facility to librarian to add book, issue book, return book, search book etc. Using this application, student can easily search for a book. This application makes library work faster. This application increases work efficiency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2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2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399" y="1429555"/>
            <a:ext cx="95303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smtClean="0">
                <a:solidFill>
                  <a:srgbClr val="002060"/>
                </a:solidFill>
                <a:hlinkClick r:id="rId2"/>
              </a:rPr>
              <a:t>www.microsoft.com</a:t>
            </a:r>
            <a:endParaRPr lang="en-IN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  <a:hlinkClick r:id="rId3"/>
              </a:rPr>
              <a:t>www.stackover.com</a:t>
            </a:r>
            <a:endParaRPr lang="en-IN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  <a:hlinkClick r:id="rId4"/>
              </a:rPr>
              <a:t>www.youtube.com</a:t>
            </a:r>
            <a:endParaRPr lang="en-IN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  <a:hlinkClick r:id="rId5"/>
              </a:rPr>
              <a:t>www.nptel.in</a:t>
            </a:r>
            <a:endParaRPr lang="en-IN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  <a:hlinkClick r:id="rId6"/>
              </a:rPr>
              <a:t>www.iitm.com</a:t>
            </a:r>
            <a:endParaRPr lang="en-IN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  <a:hlinkClick r:id="rId7"/>
              </a:rPr>
              <a:t>www.iitd.com</a:t>
            </a:r>
            <a:endParaRPr lang="en-IN" sz="2000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13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103" y="911007"/>
            <a:ext cx="704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103" y="1945944"/>
            <a:ext cx="11028609" cy="15465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 Library Management System is a Library Management System, which maintains the daily work of library.</a:t>
            </a:r>
          </a:p>
        </p:txBody>
      </p:sp>
    </p:spTree>
    <p:extLst>
      <p:ext uri="{BB962C8B-B14F-4D97-AF65-F5344CB8AC3E}">
        <p14:creationId xmlns:p14="http://schemas.microsoft.com/office/powerpoint/2010/main" val="403556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7053" y="547996"/>
            <a:ext cx="7250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8039" y="1506828"/>
            <a:ext cx="69288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206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206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Purposes / Objectives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206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Tools &amp; Technology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206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Modules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206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Users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206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Screen shots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206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System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Use case 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Activity Diagram</a:t>
            </a:r>
            <a:endParaRPr lang="en-IN" sz="2000" dirty="0" smtClean="0">
              <a:solidFill>
                <a:srgbClr val="00206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206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Future Enhancement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206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00206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1618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2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399" y="1429555"/>
            <a:ext cx="953036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Library Management System is a computerized system, which helps librarian to manage library daily activity in electronic format.</a:t>
            </a:r>
          </a:p>
          <a:p>
            <a:pPr algn="just"/>
            <a:endParaRPr lang="en-IN" sz="20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It reduces the risk of paper work such as file lost,  file damaged and time consuming.</a:t>
            </a:r>
          </a:p>
          <a:p>
            <a:pPr algn="just"/>
            <a:endParaRPr lang="en-IN" sz="2000" dirty="0" smtClean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It helps user to manage transaction or record more effectively and efficiently.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4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2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Purposes / Objectives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399" y="1429555"/>
            <a:ext cx="9530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Improvement in control and performance.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Save cost.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Save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Efficient access to library.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3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2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Technology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399" y="1429555"/>
            <a:ext cx="9530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rgbClr val="002060"/>
                </a:solidFill>
              </a:rPr>
              <a:t>Tools</a:t>
            </a:r>
            <a:r>
              <a:rPr lang="en-IN" sz="2800" b="1" dirty="0">
                <a:solidFill>
                  <a:srgbClr val="002060"/>
                </a:solidFill>
              </a:rPr>
              <a:t>: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8642" y="3601255"/>
            <a:ext cx="9530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dirty="0" smtClean="0">
                <a:solidFill>
                  <a:srgbClr val="002060"/>
                </a:solidFill>
              </a:rPr>
              <a:t>Technology: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6020" y="2066956"/>
            <a:ext cx="5280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</a:rPr>
              <a:t>Operating System :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Windows XP or higher</a:t>
            </a:r>
          </a:p>
          <a:p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</a:rPr>
              <a:t>Back-end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 : Microsoft Access</a:t>
            </a:r>
          </a:p>
          <a:p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</a:rPr>
              <a:t>Tools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 : Microsoft Visual Studio 2012</a:t>
            </a:r>
          </a:p>
          <a:p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</a:rPr>
              <a:t>Front-end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 : VB.NET </a:t>
            </a:r>
            <a:endParaRPr lang="en-IN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6020" y="4638766"/>
            <a:ext cx="528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</a:rPr>
              <a:t>Processor :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Pentium IV or higher</a:t>
            </a:r>
          </a:p>
          <a:p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 : 1GB RAM &amp; 40GB Hard Drive </a:t>
            </a:r>
          </a:p>
        </p:txBody>
      </p:sp>
    </p:spTree>
    <p:extLst>
      <p:ext uri="{BB962C8B-B14F-4D97-AF65-F5344CB8AC3E}">
        <p14:creationId xmlns:p14="http://schemas.microsoft.com/office/powerpoint/2010/main" val="91419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2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399" y="1429555"/>
            <a:ext cx="953036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Login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Add User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User List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Add Student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Student List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Search Student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Add Faculty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Faculty List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Search Faculty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Add Book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Search Book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Issue Book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Return Book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Reports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Notices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Logout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7362" y="29154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058" t="29732" r="30791" b="34554"/>
          <a:stretch/>
        </p:blipFill>
        <p:spPr>
          <a:xfrm>
            <a:off x="1907179" y="1593669"/>
            <a:ext cx="8412480" cy="4349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8642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Loading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98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tf00001192</Template>
  <TotalTime>312</TotalTime>
  <Words>331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Century Gothic</vt:lpstr>
      <vt:lpstr>Comic Sans MS</vt:lpstr>
      <vt:lpstr>Courier New</vt:lpstr>
      <vt:lpstr>Palatino Linotype</vt:lpstr>
      <vt:lpstr>Times New Roman</vt:lpstr>
      <vt:lpstr>Wingdings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Chudasama</dc:creator>
  <cp:lastModifiedBy>Yash Chudasama</cp:lastModifiedBy>
  <cp:revision>36</cp:revision>
  <dcterms:created xsi:type="dcterms:W3CDTF">2018-03-23T13:22:33Z</dcterms:created>
  <dcterms:modified xsi:type="dcterms:W3CDTF">2019-08-20T09:01:45Z</dcterms:modified>
</cp:coreProperties>
</file>