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4" r:id="rId3"/>
    <p:sldId id="281" r:id="rId4"/>
    <p:sldId id="282" r:id="rId5"/>
    <p:sldId id="275" r:id="rId6"/>
    <p:sldId id="279" r:id="rId7"/>
    <p:sldId id="276" r:id="rId8"/>
    <p:sldId id="283" r:id="rId9"/>
    <p:sldId id="270" r:id="rId10"/>
    <p:sldId id="277" r:id="rId11"/>
    <p:sldId id="278" r:id="rId12"/>
    <p:sldId id="271" r:id="rId13"/>
    <p:sldId id="268" r:id="rId14"/>
    <p:sldId id="265" r:id="rId15"/>
    <p:sldId id="266" r:id="rId16"/>
    <p:sldId id="267" r:id="rId17"/>
    <p:sldId id="280" r:id="rId18"/>
    <p:sldId id="269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0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9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5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7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9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73EB-CC0A-4883-8566-E051B3CEF070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3B71-A91D-4464-B2E1-0386AF898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9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" TargetMode="External"/><Relationship Id="rId2" Type="http://schemas.openxmlformats.org/officeDocument/2006/relationships/hyperlink" Target="https://en.wikipedia.org/wiki/Android(Operating_System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vision/android/text-overview" TargetMode="External"/><Relationship Id="rId4" Type="http://schemas.openxmlformats.org/officeDocument/2006/relationships/hyperlink" Target="https://www.sqlite.org/doc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78" y="215400"/>
            <a:ext cx="2362200" cy="1933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594" y="2446020"/>
            <a:ext cx="7456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Radhe Institute of Engineering &amp; Technology</a:t>
            </a:r>
          </a:p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Upleta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3594" y="3574062"/>
            <a:ext cx="745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 Year Project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68522"/>
            <a:ext cx="8223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Presented By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Chudasama Yash R. (169700307006</a:t>
            </a: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)</a:t>
            </a:r>
            <a:endParaRPr lang="en-IN" sz="24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0371" y="4968522"/>
            <a:ext cx="5478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Guided By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Rojiwadiya Anurag Sir (HOD)</a:t>
            </a:r>
          </a:p>
          <a:p>
            <a:pPr lvl="1">
              <a:lnSpc>
                <a:spcPct val="150000"/>
              </a:lnSpc>
            </a:pPr>
            <a:endParaRPr lang="en-IN" sz="24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4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50" y="1818321"/>
            <a:ext cx="3995224" cy="3728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797380" y="5772291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 Use 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2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81" y="1899139"/>
            <a:ext cx="5215172" cy="3662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753244" y="5699672"/>
            <a:ext cx="3586965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Fig. E-R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4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88" y="2208627"/>
            <a:ext cx="8569197" cy="3530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4268572" y="6355872"/>
            <a:ext cx="31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Context level DFD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8642" y="1427915"/>
            <a:ext cx="10172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Splash Activity Screenshot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15" y="2588652"/>
            <a:ext cx="2025000" cy="36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1872" y="6344529"/>
            <a:ext cx="26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Splash Activity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59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001" y="521614"/>
            <a:ext cx="10172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Standard Calculator Activity Screenshot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16" y="1983345"/>
            <a:ext cx="2025000" cy="36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1873" y="5978769"/>
            <a:ext cx="26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Standard Activity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181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001" y="521614"/>
            <a:ext cx="10172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Navigation Viewer Screenshot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16" y="1983345"/>
            <a:ext cx="2025000" cy="36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1873" y="5838092"/>
            <a:ext cx="26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Navigation View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09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001" y="521614"/>
            <a:ext cx="10172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OCR Calculator Activity Screenshot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15" y="1983345"/>
            <a:ext cx="2025000" cy="36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5711" y="5753685"/>
            <a:ext cx="30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OCR Calculator Activity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914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001" y="521614"/>
            <a:ext cx="10172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History Activity Screenshot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15" y="1983345"/>
            <a:ext cx="2025000" cy="36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1872" y="5683348"/>
            <a:ext cx="26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History Activity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524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001" y="521614"/>
            <a:ext cx="10172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2060"/>
                </a:solidFill>
              </a:rPr>
              <a:t>A</a:t>
            </a:r>
            <a:r>
              <a:rPr lang="en-IN" sz="2800" dirty="0" smtClean="0">
                <a:solidFill>
                  <a:srgbClr val="002060"/>
                </a:solidFill>
              </a:rPr>
              <a:t>bout Activity Screenshot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16" y="1983345"/>
            <a:ext cx="2025000" cy="36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1873" y="5824025"/>
            <a:ext cx="260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About Activity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59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429555"/>
            <a:ext cx="101727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“SmartCalc” provides the facility to users to calculate the equation without entering data manually.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This application uses Google Vision OCR technology to extract text from an image.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This application makes the calculation faster and accurate.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This application also provides the facility to store the equation and its result.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algn="just"/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429555"/>
            <a:ext cx="1017270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Introduction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Past Work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Methodology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Technology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Main Modules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Activity Diagram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Use Case Diagram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E-R Diagram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Data Flow Diagram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Screenshots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Conclusion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References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4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429555"/>
            <a:ext cx="10172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  <a:hlinkClick r:id="rId2"/>
              </a:rPr>
              <a:t>https://en.Wikipedia.org/wiki/Android(Operating_System)</a:t>
            </a: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  <a:hlinkClick r:id="rId3"/>
              </a:rPr>
              <a:t>https://docs.oracle.com/javase/tutorial</a:t>
            </a: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  <a:hlinkClick r:id="rId4"/>
              </a:rPr>
              <a:t>https://www.sqlite.org/docs.html</a:t>
            </a: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  <a:hlinkClick r:id="rId5"/>
              </a:rPr>
              <a:t>https://developers.google.com/vision/android/text-overview</a:t>
            </a:r>
            <a:endParaRPr lang="en-IN" sz="2800" dirty="0" smtClean="0">
              <a:solidFill>
                <a:srgbClr val="002060"/>
              </a:solidFill>
            </a:endParaRPr>
          </a:p>
          <a:p>
            <a:pPr algn="just"/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429555"/>
            <a:ext cx="101727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SmartCalc is an android application which allows you to solve the mathematical problems using phone camera.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To solve the mathematical problem, take photo of your mathematical problem and then SmartCalc will give you the answer.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Using SmartCalc, solving mathematical problems become very easy.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SmartCalc can solve arithmetic equations, logarithm, linear equations.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2060"/>
                </a:solidFill>
              </a:rPr>
              <a:t>In addition, user can edit expression captured by android device and see the result of that expression.</a:t>
            </a: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Work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429555"/>
            <a:ext cx="101727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2060"/>
                </a:solidFill>
              </a:rPr>
              <a:t>Group Discussion.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2060"/>
                </a:solidFill>
              </a:rPr>
              <a:t>Requirement Gathering.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2060"/>
                </a:solidFill>
              </a:rPr>
              <a:t>Requirement Analysis.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Platform </a:t>
            </a:r>
            <a:r>
              <a:rPr lang="en-IN" sz="2800" dirty="0">
                <a:solidFill>
                  <a:srgbClr val="002060"/>
                </a:solidFill>
              </a:rPr>
              <a:t>Selection or Language Selection.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2060"/>
                </a:solidFill>
              </a:rPr>
              <a:t>Searched for best OCR library for Android</a:t>
            </a:r>
            <a:r>
              <a:rPr lang="en-IN" sz="2800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Prepare Documentation.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Designing Application.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Developing Application.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Testing Application</a:t>
            </a:r>
            <a:endParaRPr lang="en-IN" sz="2800" dirty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4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43" y="1600770"/>
            <a:ext cx="6871057" cy="45218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241701" y="6315694"/>
            <a:ext cx="262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Spiral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52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128" y="1387352"/>
            <a:ext cx="101727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Spiral Model was proposed by Boehm in 1986.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Spiral Model uses 4</a:t>
            </a:r>
            <a:r>
              <a:rPr lang="en-IN" sz="2800" baseline="30000" dirty="0" smtClean="0">
                <a:solidFill>
                  <a:srgbClr val="002060"/>
                </a:solidFill>
              </a:rPr>
              <a:t>th</a:t>
            </a:r>
            <a:r>
              <a:rPr lang="en-IN" sz="2800" dirty="0" smtClean="0">
                <a:solidFill>
                  <a:srgbClr val="002060"/>
                </a:solidFill>
              </a:rPr>
              <a:t> generation languages and development tools.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Spiral model is used when the requirements are known in advance of implementation.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Spiral model is used when </a:t>
            </a:r>
            <a:r>
              <a:rPr lang="en-IN" sz="2800" dirty="0">
                <a:solidFill>
                  <a:srgbClr val="002060"/>
                </a:solidFill>
              </a:rPr>
              <a:t>t</a:t>
            </a:r>
            <a:r>
              <a:rPr lang="en-IN" sz="2800" dirty="0" smtClean="0">
                <a:solidFill>
                  <a:srgbClr val="002060"/>
                </a:solidFill>
              </a:rPr>
              <a:t>he </a:t>
            </a:r>
            <a:r>
              <a:rPr lang="en-IN" sz="2800" dirty="0">
                <a:solidFill>
                  <a:srgbClr val="002060"/>
                </a:solidFill>
              </a:rPr>
              <a:t>requirements have no unresolved, high-risk </a:t>
            </a:r>
            <a:r>
              <a:rPr lang="en-IN" sz="2800" dirty="0" smtClean="0">
                <a:solidFill>
                  <a:srgbClr val="002060"/>
                </a:solidFill>
              </a:rPr>
              <a:t>implications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Spiral model is more flexible, as we can easily deal with changes.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Due to user involvement, user satisfaction is improved.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Spiral model is very useful for large and critical projects.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429555"/>
            <a:ext cx="101727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IDE : Android Studio 3.2.0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Programming Language : JAVA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User Interface Design : XML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Back End : SQLite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OCR API : Google Vision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8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Modules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8" y="1429555"/>
            <a:ext cx="10172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Splash Activity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Standard Calculator Activity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OCR Calculator Activity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OCR Result Activity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History Activity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2060"/>
                </a:solidFill>
              </a:rPr>
              <a:t>About Activity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2" y="515155"/>
            <a:ext cx="781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2" y="1622982"/>
            <a:ext cx="4204456" cy="40462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585324" y="6033062"/>
            <a:ext cx="3052392" cy="37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Fig. Activity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91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707</TotalTime>
  <Words>434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Chudasama</dc:creator>
  <cp:lastModifiedBy>Yash Chudasama</cp:lastModifiedBy>
  <cp:revision>65</cp:revision>
  <dcterms:created xsi:type="dcterms:W3CDTF">2018-08-20T06:00:40Z</dcterms:created>
  <dcterms:modified xsi:type="dcterms:W3CDTF">2019-08-20T09:30:28Z</dcterms:modified>
</cp:coreProperties>
</file>