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14392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083" y="5715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Domino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6675" y="3498011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3498011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498011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Boneyard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675" y="2362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GameManager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686300" y="914400"/>
            <a:ext cx="0" cy="52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>
            <a:off x="4686300" y="1972616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2247900" y="2909258"/>
            <a:ext cx="2436962" cy="588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6" idx="0"/>
          </p:cNvCxnSpPr>
          <p:nvPr/>
        </p:nvCxnSpPr>
        <p:spPr>
          <a:xfrm>
            <a:off x="4689175" y="2895600"/>
            <a:ext cx="0" cy="60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7" idx="0"/>
          </p:cNvCxnSpPr>
          <p:nvPr/>
        </p:nvCxnSpPr>
        <p:spPr>
          <a:xfrm>
            <a:off x="4689175" y="2895600"/>
            <a:ext cx="2359325" cy="60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875"/>
            <a:ext cx="1371600" cy="530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/>
              <a:t>Legend:</a:t>
            </a:r>
          </a:p>
          <a:p>
            <a:pPr marL="171450" indent="-171450" algn="l">
              <a:buFontTx/>
              <a:buChar char="-"/>
            </a:pPr>
            <a:r>
              <a:rPr lang="en-US" sz="1200" dirty="0" smtClean="0"/>
              <a:t>“-” signifies private</a:t>
            </a:r>
          </a:p>
          <a:p>
            <a:pPr marL="171450" indent="-171450" algn="l">
              <a:buFontTx/>
              <a:buChar char="-"/>
            </a:pPr>
            <a:r>
              <a:rPr lang="en-US" sz="1200" dirty="0" smtClean="0"/>
              <a:t>“+” signifies public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74666" y="533400"/>
            <a:ext cx="987725" cy="668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Main</a:t>
            </a:r>
          </a:p>
          <a:p>
            <a:pPr algn="l"/>
            <a:r>
              <a:rPr lang="en-US" sz="1000" b="1" dirty="0" smtClean="0"/>
              <a:t>+start(Stage)</a:t>
            </a:r>
          </a:p>
          <a:p>
            <a:pPr algn="l"/>
            <a:r>
              <a:rPr lang="en-US" sz="1000" b="1" dirty="0" smtClean="0"/>
              <a:t>+main(String[])</a:t>
            </a:r>
          </a:p>
          <a:p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895600" y="533400"/>
            <a:ext cx="1219200" cy="1219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-initialize()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btnPlaceLeft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btnPlaceRight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btnDraw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btnRotate</a:t>
            </a:r>
            <a:r>
              <a:rPr lang="en-US" sz="1000" b="1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0" y="532692"/>
            <a:ext cx="3429000" cy="3276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GameManager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GameManager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ImageView,Button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placePiece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rotatePiece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drawFromBoneyard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updateComponets</a:t>
            </a:r>
            <a:r>
              <a:rPr lang="en-US" sz="1000" b="1" dirty="0" smtClean="0"/>
              <a:t>(Label, Label, </a:t>
            </a:r>
            <a:r>
              <a:rPr lang="en-US" sz="1000" b="1" dirty="0" err="1" smtClean="0"/>
              <a:t>GridPane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GraphicsContext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switchTurn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returnPlayableIndex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declareWinner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playBuzzer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computerMove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updatePreviewImage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updateDrawButton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updatePlayerGrid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GridPane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updateBoardGrid</a:t>
            </a:r>
            <a:r>
              <a:rPr lang="en-US" sz="1000" b="1" dirty="0" smtClean="0"/>
              <a:t>(</a:t>
            </a:r>
            <a:r>
              <a:rPr lang="en-US" sz="1000" b="1" smtClean="0"/>
              <a:t>GraphicsContext)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-CLASS </a:t>
            </a:r>
            <a:r>
              <a:rPr lang="en-US" sz="1000" b="1" dirty="0" err="1" smtClean="0"/>
              <a:t>MouseListener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printAscii</a:t>
            </a:r>
            <a:r>
              <a:rPr lang="en-US" sz="1000" b="1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324596" y="4398201"/>
            <a:ext cx="1142999" cy="10639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Boneyard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printBoneyard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drawPiece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getSize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startBoneyard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699" y="4408097"/>
            <a:ext cx="2209799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Player</a:t>
            </a:r>
          </a:p>
          <a:p>
            <a:pPr algn="l"/>
            <a:r>
              <a:rPr lang="en-US" sz="1000" b="1" dirty="0" smtClean="0"/>
              <a:t>+Player(String)</a:t>
            </a:r>
          </a:p>
          <a:p>
            <a:pPr algn="l"/>
            <a:r>
              <a:rPr lang="en-US" sz="1000" b="1" dirty="0" smtClean="0"/>
              <a:t>+Player(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getName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addToHand</a:t>
            </a:r>
            <a:r>
              <a:rPr lang="en-US" sz="1000" b="1" dirty="0" smtClean="0"/>
              <a:t>(Domino)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removeFromHand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getDomino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initializeHand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Boneyard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getSize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getIsComputer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getPlayableIndex</a:t>
            </a:r>
            <a:r>
              <a:rPr lang="en-US" sz="1000" b="1" dirty="0" smtClean="0"/>
              <a:t>(Domino, Domino)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printHand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520044" y="4398201"/>
            <a:ext cx="1904999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Board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placePiece</a:t>
            </a:r>
            <a:r>
              <a:rPr lang="en-US" sz="1000" b="1" dirty="0" smtClean="0"/>
              <a:t>(Domino, 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getSize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getDomino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printBoard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addToBoard</a:t>
            </a:r>
            <a:r>
              <a:rPr lang="en-US" sz="1000" b="1" dirty="0" smtClean="0"/>
              <a:t>(Domino, 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)</a:t>
            </a:r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2162391" y="867674"/>
            <a:ext cx="7332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4114800" y="1142999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3" idx="0"/>
          </p:cNvCxnSpPr>
          <p:nvPr/>
        </p:nvCxnSpPr>
        <p:spPr>
          <a:xfrm flipH="1">
            <a:off x="1133599" y="2170992"/>
            <a:ext cx="3819401" cy="2237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2" idx="0"/>
          </p:cNvCxnSpPr>
          <p:nvPr/>
        </p:nvCxnSpPr>
        <p:spPr>
          <a:xfrm flipH="1">
            <a:off x="2896096" y="2170992"/>
            <a:ext cx="2056904" cy="2227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4" idx="0"/>
          </p:cNvCxnSpPr>
          <p:nvPr/>
        </p:nvCxnSpPr>
        <p:spPr>
          <a:xfrm flipH="1">
            <a:off x="4472544" y="2170992"/>
            <a:ext cx="480456" cy="2227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166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7</cp:revision>
  <dcterms:created xsi:type="dcterms:W3CDTF">2017-09-15T01:54:37Z</dcterms:created>
  <dcterms:modified xsi:type="dcterms:W3CDTF">2017-09-15T05:19:19Z</dcterms:modified>
</cp:coreProperties>
</file>