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>
        <p:scale>
          <a:sx n="100" d="100"/>
          <a:sy n="100" d="100"/>
        </p:scale>
        <p:origin x="-9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8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3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6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0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3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6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5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2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CF9-B78C-45B4-9A3B-73F05577095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8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A4CF9-B78C-45B4-9A3B-73F055770954}" type="datetimeFigureOut">
              <a:rPr lang="en-US" smtClean="0"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395E6-9E45-4672-8B5F-97C8E8B4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3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0100" y="381000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Main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0100" y="1205796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05100" y="5972175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Message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10100" y="2722622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RailConfiguration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86600" y="1212498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Notifications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" idx="2"/>
            <a:endCxn id="3" idx="0"/>
          </p:cNvCxnSpPr>
          <p:nvPr/>
        </p:nvCxnSpPr>
        <p:spPr>
          <a:xfrm>
            <a:off x="5562600" y="914400"/>
            <a:ext cx="0" cy="291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3"/>
            <a:endCxn id="10" idx="1"/>
          </p:cNvCxnSpPr>
          <p:nvPr/>
        </p:nvCxnSpPr>
        <p:spPr>
          <a:xfrm>
            <a:off x="6515100" y="1472496"/>
            <a:ext cx="571500" cy="6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2"/>
            <a:endCxn id="17" idx="0"/>
          </p:cNvCxnSpPr>
          <p:nvPr/>
        </p:nvCxnSpPr>
        <p:spPr>
          <a:xfrm>
            <a:off x="5562600" y="1739196"/>
            <a:ext cx="0" cy="233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610100" y="1972616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Conductor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86600" y="2722622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RailConfigurationLoader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7" idx="2"/>
            <a:endCxn id="9" idx="0"/>
          </p:cNvCxnSpPr>
          <p:nvPr/>
        </p:nvCxnSpPr>
        <p:spPr>
          <a:xfrm>
            <a:off x="5562600" y="2506016"/>
            <a:ext cx="0" cy="216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86600" y="4648200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RailLight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17" idx="2"/>
            <a:endCxn id="23" idx="1"/>
          </p:cNvCxnSpPr>
          <p:nvPr/>
        </p:nvCxnSpPr>
        <p:spPr>
          <a:xfrm>
            <a:off x="5562600" y="2506016"/>
            <a:ext cx="1524000" cy="483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362200" y="4648200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RailTrack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23" idx="1"/>
            <a:endCxn id="9" idx="3"/>
          </p:cNvCxnSpPr>
          <p:nvPr/>
        </p:nvCxnSpPr>
        <p:spPr>
          <a:xfrm flipH="1">
            <a:off x="6515100" y="2989322"/>
            <a:ext cx="571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610100" y="4648200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RailSwitch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9" idx="2"/>
            <a:endCxn id="85" idx="0"/>
          </p:cNvCxnSpPr>
          <p:nvPr/>
        </p:nvCxnSpPr>
        <p:spPr>
          <a:xfrm>
            <a:off x="5562600" y="3256022"/>
            <a:ext cx="0" cy="325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5" idx="2"/>
            <a:endCxn id="29" idx="0"/>
          </p:cNvCxnSpPr>
          <p:nvPr/>
        </p:nvCxnSpPr>
        <p:spPr>
          <a:xfrm>
            <a:off x="5562600" y="4114800"/>
            <a:ext cx="24765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61925" y="4648200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Station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4610100" y="3581400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TrackLine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90" name="Straight Arrow Connector 89"/>
          <p:cNvCxnSpPr>
            <a:stCxn id="85" idx="2"/>
            <a:endCxn id="49" idx="0"/>
          </p:cNvCxnSpPr>
          <p:nvPr/>
        </p:nvCxnSpPr>
        <p:spPr>
          <a:xfrm>
            <a:off x="5562600" y="4114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5" idx="2"/>
            <a:endCxn id="32" idx="0"/>
          </p:cNvCxnSpPr>
          <p:nvPr/>
        </p:nvCxnSpPr>
        <p:spPr>
          <a:xfrm flipH="1">
            <a:off x="3314700" y="4114800"/>
            <a:ext cx="22479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5" idx="2"/>
            <a:endCxn id="83" idx="0"/>
          </p:cNvCxnSpPr>
          <p:nvPr/>
        </p:nvCxnSpPr>
        <p:spPr>
          <a:xfrm flipH="1">
            <a:off x="1114425" y="4114800"/>
            <a:ext cx="4448175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362200" y="1971088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Train</a:t>
            </a:r>
            <a:endParaRPr lang="en-US" dirty="0"/>
          </a:p>
        </p:txBody>
      </p:sp>
      <p:cxnSp>
        <p:nvCxnSpPr>
          <p:cNvPr id="101" name="Straight Arrow Connector 100"/>
          <p:cNvCxnSpPr>
            <a:stCxn id="17" idx="1"/>
            <a:endCxn id="100" idx="3"/>
          </p:cNvCxnSpPr>
          <p:nvPr/>
        </p:nvCxnSpPr>
        <p:spPr>
          <a:xfrm flipH="1" flipV="1">
            <a:off x="4267200" y="2237788"/>
            <a:ext cx="342900" cy="15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7" idx="1"/>
            <a:endCxn id="83" idx="0"/>
          </p:cNvCxnSpPr>
          <p:nvPr/>
        </p:nvCxnSpPr>
        <p:spPr>
          <a:xfrm flipH="1">
            <a:off x="1114425" y="2239316"/>
            <a:ext cx="3495675" cy="2408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7086600" y="5972175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Direction</a:t>
            </a: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Enum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161925" y="352779"/>
            <a:ext cx="1905000" cy="17808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IDrawable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(interface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en-US" dirty="0"/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Train, Station,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RailTrack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RailSwitch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RailLight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61925" y="2347618"/>
            <a:ext cx="1905000" cy="13861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IMessagable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(interface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Train, Station,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RailTrack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RailSwitch</a:t>
            </a:r>
            <a:endParaRPr lang="en-US" dirty="0"/>
          </a:p>
        </p:txBody>
      </p:sp>
      <p:sp>
        <p:nvSpPr>
          <p:cNvPr id="164" name="Rectangle 163"/>
          <p:cNvSpPr/>
          <p:nvPr/>
        </p:nvSpPr>
        <p:spPr>
          <a:xfrm>
            <a:off x="4886325" y="5972175"/>
            <a:ext cx="1905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MessageType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Enum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28699" y="10178"/>
            <a:ext cx="987725" cy="6685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Main</a:t>
            </a:r>
          </a:p>
          <a:p>
            <a:pPr algn="l"/>
            <a:r>
              <a:rPr lang="en-US" sz="1000" b="1" dirty="0" smtClean="0"/>
              <a:t>+start</a:t>
            </a:r>
          </a:p>
          <a:p>
            <a:pPr algn="l"/>
            <a:r>
              <a:rPr lang="en-US" sz="1000" b="1" dirty="0" smtClean="0"/>
              <a:t>+main()</a:t>
            </a:r>
            <a:endParaRPr lang="en-US" sz="1200" b="1" dirty="0" smtClean="0"/>
          </a:p>
          <a:p>
            <a:endParaRPr lang="en-US" sz="1200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24000" y="0"/>
            <a:ext cx="1219200" cy="1905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/>
              <a:t>Controller</a:t>
            </a:r>
          </a:p>
          <a:p>
            <a:pPr algn="l"/>
            <a:r>
              <a:rPr lang="en-US" sz="1000" b="1" dirty="0" smtClean="0"/>
              <a:t>+Controller()</a:t>
            </a:r>
          </a:p>
          <a:p>
            <a:pPr algn="l"/>
            <a:r>
              <a:rPr lang="en-US" sz="1000" b="1" dirty="0" smtClean="0"/>
              <a:t>-initialize()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askGameType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askLetterType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canvasClicked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rulesClicked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aboutClicked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controlsClicked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openMenuItem</a:t>
            </a:r>
            <a:r>
              <a:rPr lang="en-US" sz="1000" b="1" dirty="0" smtClean="0"/>
              <a:t>()</a:t>
            </a:r>
          </a:p>
          <a:p>
            <a:endParaRPr lang="en-US" sz="1200" dirty="0" smtClean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807033" y="12944"/>
            <a:ext cx="1603167" cy="19682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 smtClean="0"/>
              <a:t>GameManager</a:t>
            </a:r>
            <a:endParaRPr lang="en-US" sz="1200" b="1" dirty="0" smtClean="0"/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GameManager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checkWord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attemptSelectPiece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openFile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updateLabels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calculateScore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resetBoardAfterCheck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playSound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displayEndScreen</a:t>
            </a:r>
            <a:r>
              <a:rPr lang="en-US" sz="1000" b="1" dirty="0" smtClean="0"/>
              <a:t>()</a:t>
            </a:r>
            <a:endParaRPr lang="en-US" sz="1200" dirty="0" smtClean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6629396" y="4105275"/>
            <a:ext cx="1142999" cy="8477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 smtClean="0"/>
              <a:t>BoggleDie</a:t>
            </a:r>
            <a:endParaRPr lang="en-US" sz="1200" b="1" dirty="0" smtClean="0"/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BoggleDie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rollDie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addDieFaces</a:t>
            </a:r>
            <a:r>
              <a:rPr lang="en-US" sz="1000" b="1" dirty="0" smtClean="0"/>
              <a:t>()</a:t>
            </a:r>
          </a:p>
          <a:p>
            <a:pPr algn="l"/>
            <a:endParaRPr lang="en-US" sz="1200" b="1" dirty="0" smtClean="0"/>
          </a:p>
          <a:p>
            <a:pPr algn="l"/>
            <a:endParaRPr lang="en-US" sz="1200" b="1" dirty="0" smtClean="0"/>
          </a:p>
          <a:p>
            <a:endParaRPr lang="en-US" sz="1200" dirty="0" smtClean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6095999" y="2078901"/>
            <a:ext cx="2209799" cy="12738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 smtClean="0"/>
              <a:t>BoggleDieSet</a:t>
            </a:r>
            <a:endParaRPr lang="en-US" sz="1200" b="1" dirty="0" smtClean="0"/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BoggleDieSet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rollTheDice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makeBoggleSet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makeBigBoggleSet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makeSuperBigBoggleSet</a:t>
            </a:r>
            <a:r>
              <a:rPr lang="en-US" sz="1000" b="1" dirty="0" smtClean="0"/>
              <a:t>()</a:t>
            </a:r>
            <a:endParaRPr lang="en-US" sz="1200" b="1" dirty="0" smtClean="0"/>
          </a:p>
          <a:p>
            <a:endParaRPr lang="en-US" sz="1200" dirty="0" smtClean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6248400" y="31026"/>
            <a:ext cx="1904999" cy="1295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 smtClean="0"/>
              <a:t>BoardSetup</a:t>
            </a:r>
            <a:endParaRPr lang="en-US" sz="1200" b="1" dirty="0" smtClean="0"/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BoardSetup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generateNewBoard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generateValidRandomBoard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validRandomBoardHelper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getRandomLetter</a:t>
            </a:r>
            <a:r>
              <a:rPr lang="en-US" sz="1000" b="1" dirty="0" smtClean="0"/>
              <a:t>()</a:t>
            </a:r>
          </a:p>
          <a:p>
            <a:pPr algn="l"/>
            <a:endParaRPr lang="en-US" sz="1200" b="1" dirty="0" smtClean="0"/>
          </a:p>
          <a:p>
            <a:endParaRPr lang="en-US" sz="1200" dirty="0" smtClean="0"/>
          </a:p>
        </p:txBody>
      </p:sp>
      <p:cxnSp>
        <p:nvCxnSpPr>
          <p:cNvPr id="16" name="Straight Arrow Connector 15"/>
          <p:cNvCxnSpPr>
            <a:stCxn id="7" idx="3"/>
          </p:cNvCxnSpPr>
          <p:nvPr/>
        </p:nvCxnSpPr>
        <p:spPr>
          <a:xfrm>
            <a:off x="1016424" y="344452"/>
            <a:ext cx="5075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</p:cNvCxnSpPr>
          <p:nvPr/>
        </p:nvCxnSpPr>
        <p:spPr>
          <a:xfrm>
            <a:off x="2743200" y="952500"/>
            <a:ext cx="10638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200899" y="1326426"/>
            <a:ext cx="0" cy="75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4" idx="1"/>
          </p:cNvCxnSpPr>
          <p:nvPr/>
        </p:nvCxnSpPr>
        <p:spPr>
          <a:xfrm flipV="1">
            <a:off x="5410200" y="678726"/>
            <a:ext cx="838200" cy="318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210423" y="3352800"/>
            <a:ext cx="0" cy="75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133600" y="1905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title 2"/>
          <p:cNvSpPr txBox="1">
            <a:spLocks/>
          </p:cNvSpPr>
          <p:nvPr/>
        </p:nvSpPr>
        <p:spPr>
          <a:xfrm>
            <a:off x="1524000" y="2438400"/>
            <a:ext cx="1371600" cy="1752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 smtClean="0"/>
              <a:t>BoggleTimer</a:t>
            </a:r>
            <a:endParaRPr lang="en-US" sz="1200" b="1" dirty="0" smtClean="0"/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BoggleTimer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startTime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restartTimer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pauseTimer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setGameOverEvent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initializeGameTimer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decrementTime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-</a:t>
            </a:r>
            <a:r>
              <a:rPr lang="en-US" sz="1000" b="1" dirty="0" err="1" smtClean="0"/>
              <a:t>updateLabel</a:t>
            </a:r>
            <a:r>
              <a:rPr lang="en-US" sz="1000" b="1" dirty="0" smtClean="0"/>
              <a:t>()</a:t>
            </a:r>
          </a:p>
          <a:p>
            <a:pPr algn="l"/>
            <a:endParaRPr lang="en-US" sz="1000" b="1" dirty="0" smtClean="0"/>
          </a:p>
          <a:p>
            <a:endParaRPr lang="en-US" sz="1200" dirty="0" smtClean="0"/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3657600" y="2590800"/>
            <a:ext cx="1295400" cy="1600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 smtClean="0"/>
              <a:t>BogglePiece</a:t>
            </a:r>
            <a:endParaRPr lang="en-US" sz="1200" b="1" dirty="0" smtClean="0"/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BogglePiece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+draw()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isInBounds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getLetter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getIsHighlighted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setIsHighighted</a:t>
            </a:r>
            <a:r>
              <a:rPr lang="en-US" sz="1000" b="1" dirty="0" smtClean="0"/>
              <a:t>()</a:t>
            </a:r>
          </a:p>
          <a:p>
            <a:pPr algn="l"/>
            <a:r>
              <a:rPr lang="en-US" sz="1000" b="1" dirty="0" smtClean="0"/>
              <a:t>+</a:t>
            </a:r>
            <a:r>
              <a:rPr lang="en-US" sz="1000" b="1" dirty="0" err="1" smtClean="0"/>
              <a:t>isNeighbor</a:t>
            </a:r>
            <a:r>
              <a:rPr lang="en-US" sz="1000" b="1" dirty="0" smtClean="0"/>
              <a:t>()</a:t>
            </a:r>
          </a:p>
          <a:p>
            <a:pPr algn="l"/>
            <a:endParaRPr lang="en-US" sz="1200" b="1" dirty="0" smtClean="0"/>
          </a:p>
          <a:p>
            <a:pPr algn="l"/>
            <a:endParaRPr lang="en-US" sz="1200" b="1" dirty="0" smtClean="0"/>
          </a:p>
          <a:p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29400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196</Words>
  <Application>Microsoft Office PowerPoint</Application>
  <PresentationFormat>On-screen Show (4:3)</PresentationFormat>
  <Paragraphs>82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</dc:creator>
  <cp:lastModifiedBy>anthony</cp:lastModifiedBy>
  <cp:revision>18</cp:revision>
  <dcterms:created xsi:type="dcterms:W3CDTF">2017-09-15T01:54:37Z</dcterms:created>
  <dcterms:modified xsi:type="dcterms:W3CDTF">2017-11-14T23:26:23Z</dcterms:modified>
</cp:coreProperties>
</file>