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83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01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0100" y="120579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51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01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121249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5562600" y="914400"/>
            <a:ext cx="0" cy="2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10" idx="1"/>
          </p:cNvCxnSpPr>
          <p:nvPr/>
        </p:nvCxnSpPr>
        <p:spPr>
          <a:xfrm>
            <a:off x="6515100" y="1472496"/>
            <a:ext cx="571500" cy="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7" idx="0"/>
          </p:cNvCxnSpPr>
          <p:nvPr/>
        </p:nvCxnSpPr>
        <p:spPr>
          <a:xfrm>
            <a:off x="5562600" y="1739196"/>
            <a:ext cx="0" cy="23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10100" y="19726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Conductor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RailConfigurationLoader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7" idx="2"/>
            <a:endCxn id="9" idx="0"/>
          </p:cNvCxnSpPr>
          <p:nvPr/>
        </p:nvCxnSpPr>
        <p:spPr>
          <a:xfrm>
            <a:off x="5562600" y="2506016"/>
            <a:ext cx="0" cy="21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866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RailLight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2"/>
            <a:endCxn id="23" idx="1"/>
          </p:cNvCxnSpPr>
          <p:nvPr/>
        </p:nvCxnSpPr>
        <p:spPr>
          <a:xfrm>
            <a:off x="5562600" y="2506016"/>
            <a:ext cx="1524000" cy="483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622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1"/>
            <a:endCxn id="9" idx="3"/>
          </p:cNvCxnSpPr>
          <p:nvPr/>
        </p:nvCxnSpPr>
        <p:spPr>
          <a:xfrm flipH="1">
            <a:off x="6515100" y="298932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101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2"/>
            <a:endCxn id="85" idx="0"/>
          </p:cNvCxnSpPr>
          <p:nvPr/>
        </p:nvCxnSpPr>
        <p:spPr>
          <a:xfrm>
            <a:off x="5562600" y="3256022"/>
            <a:ext cx="0" cy="32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5" idx="2"/>
            <a:endCxn id="29" idx="0"/>
          </p:cNvCxnSpPr>
          <p:nvPr/>
        </p:nvCxnSpPr>
        <p:spPr>
          <a:xfrm>
            <a:off x="5562600" y="4114800"/>
            <a:ext cx="2476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1925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Station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610100" y="35814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TrackLine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>
            <a:stCxn id="85" idx="2"/>
            <a:endCxn id="49" idx="0"/>
          </p:cNvCxnSpPr>
          <p:nvPr/>
        </p:nvCxnSpPr>
        <p:spPr>
          <a:xfrm>
            <a:off x="55626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32" idx="0"/>
          </p:cNvCxnSpPr>
          <p:nvPr/>
        </p:nvCxnSpPr>
        <p:spPr>
          <a:xfrm flipH="1">
            <a:off x="3314700" y="4114800"/>
            <a:ext cx="2247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83" idx="0"/>
          </p:cNvCxnSpPr>
          <p:nvPr/>
        </p:nvCxnSpPr>
        <p:spPr>
          <a:xfrm flipH="1">
            <a:off x="1114425" y="4114800"/>
            <a:ext cx="444817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62200" y="197108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7" idx="1"/>
            <a:endCxn id="100" idx="3"/>
          </p:cNvCxnSpPr>
          <p:nvPr/>
        </p:nvCxnSpPr>
        <p:spPr>
          <a:xfrm flipH="1" flipV="1">
            <a:off x="4267200" y="2237788"/>
            <a:ext cx="342900" cy="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7" idx="1"/>
            <a:endCxn id="83" idx="0"/>
          </p:cNvCxnSpPr>
          <p:nvPr/>
        </p:nvCxnSpPr>
        <p:spPr>
          <a:xfrm flipH="1">
            <a:off x="1114425" y="2239316"/>
            <a:ext cx="3495675" cy="240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0866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61925" y="1981554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IDrawable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(interface)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161925" y="3152011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IMessagable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(interface)</a:t>
            </a:r>
            <a:endParaRPr lang="en-US" dirty="0"/>
          </a:p>
        </p:txBody>
      </p:sp>
      <p:cxnSp>
        <p:nvCxnSpPr>
          <p:cNvPr id="130" name="Straight Arrow Connector 129"/>
          <p:cNvCxnSpPr>
            <a:stCxn id="127" idx="3"/>
            <a:endCxn id="100" idx="1"/>
          </p:cNvCxnSpPr>
          <p:nvPr/>
        </p:nvCxnSpPr>
        <p:spPr>
          <a:xfrm flipV="1">
            <a:off x="2066925" y="2237788"/>
            <a:ext cx="295275" cy="1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3"/>
            <a:endCxn id="83" idx="0"/>
          </p:cNvCxnSpPr>
          <p:nvPr/>
        </p:nvCxnSpPr>
        <p:spPr>
          <a:xfrm flipH="1">
            <a:off x="1114425" y="2248254"/>
            <a:ext cx="952500" cy="239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3"/>
            <a:endCxn id="32" idx="0"/>
          </p:cNvCxnSpPr>
          <p:nvPr/>
        </p:nvCxnSpPr>
        <p:spPr>
          <a:xfrm>
            <a:off x="2066925" y="2248254"/>
            <a:ext cx="1247775" cy="239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7" idx="3"/>
            <a:endCxn id="49" idx="0"/>
          </p:cNvCxnSpPr>
          <p:nvPr/>
        </p:nvCxnSpPr>
        <p:spPr>
          <a:xfrm>
            <a:off x="2066925" y="2248254"/>
            <a:ext cx="3495675" cy="239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7" idx="3"/>
            <a:endCxn id="29" idx="0"/>
          </p:cNvCxnSpPr>
          <p:nvPr/>
        </p:nvCxnSpPr>
        <p:spPr>
          <a:xfrm>
            <a:off x="2066925" y="2248254"/>
            <a:ext cx="5972175" cy="239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8" idx="3"/>
            <a:endCxn id="49" idx="0"/>
          </p:cNvCxnSpPr>
          <p:nvPr/>
        </p:nvCxnSpPr>
        <p:spPr>
          <a:xfrm>
            <a:off x="2066925" y="3418711"/>
            <a:ext cx="3495675" cy="1229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8" idx="3"/>
            <a:endCxn id="100" idx="1"/>
          </p:cNvCxnSpPr>
          <p:nvPr/>
        </p:nvCxnSpPr>
        <p:spPr>
          <a:xfrm flipV="1">
            <a:off x="2066925" y="2237788"/>
            <a:ext cx="295275" cy="118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8" idx="2"/>
            <a:endCxn id="32" idx="0"/>
          </p:cNvCxnSpPr>
          <p:nvPr/>
        </p:nvCxnSpPr>
        <p:spPr>
          <a:xfrm>
            <a:off x="1114425" y="3685411"/>
            <a:ext cx="2200275" cy="96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8" idx="2"/>
            <a:endCxn id="83" idx="0"/>
          </p:cNvCxnSpPr>
          <p:nvPr/>
        </p:nvCxnSpPr>
        <p:spPr>
          <a:xfrm>
            <a:off x="1114425" y="3685411"/>
            <a:ext cx="0" cy="96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4886325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MessageType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699" y="10178"/>
            <a:ext cx="987725" cy="668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Main</a:t>
            </a:r>
          </a:p>
          <a:p>
            <a:pPr algn="l"/>
            <a:r>
              <a:rPr lang="en-US" sz="1000" b="1" dirty="0" smtClean="0"/>
              <a:t>+start</a:t>
            </a:r>
          </a:p>
          <a:p>
            <a:pPr algn="l"/>
            <a:r>
              <a:rPr lang="en-US" sz="1000" b="1" dirty="0" smtClean="0"/>
              <a:t>+main()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0"/>
            <a:ext cx="12192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+Controller()</a:t>
            </a:r>
          </a:p>
          <a:p>
            <a:pPr algn="l"/>
            <a:r>
              <a:rPr lang="en-US" sz="1000" b="1" dirty="0" smtClean="0"/>
              <a:t>-initialize()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askGameType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askLetterType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canvasClicked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rulesClicked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aboutClicked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controlsClicked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openMenuItem</a:t>
            </a:r>
            <a:r>
              <a:rPr lang="en-US" sz="1000" b="1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07033" y="12944"/>
            <a:ext cx="1603167" cy="19682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GameManager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GameManager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checkWord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attemptSelectPiece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openFile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calculateScore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resetBoardAfterCheck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playSound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displayEndScreen</a:t>
            </a:r>
            <a:r>
              <a:rPr lang="en-US" sz="1000" b="1" dirty="0" smtClean="0"/>
              <a:t>()</a:t>
            </a:r>
            <a:endParaRPr lang="en-US" sz="12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29396" y="4105275"/>
            <a:ext cx="1142999" cy="847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addDieFaces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5999" y="2078901"/>
            <a:ext cx="2209799" cy="1273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BoggleDieSet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rollTheDice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makeBigBoggleSet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makeSuperBigBoggleSet</a:t>
            </a:r>
            <a:r>
              <a:rPr lang="en-US" sz="1000" b="1" dirty="0" smtClean="0"/>
              <a:t>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48400" y="31026"/>
            <a:ext cx="1904999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BoardSetup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BoardSetup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generateNewBoard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generateValidRandomBoard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validRandomBoardHelper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getRandomLetter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016424" y="344452"/>
            <a:ext cx="507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2743200" y="952500"/>
            <a:ext cx="1063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00899" y="1326426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4" idx="1"/>
          </p:cNvCxnSpPr>
          <p:nvPr/>
        </p:nvCxnSpPr>
        <p:spPr>
          <a:xfrm flipV="1">
            <a:off x="5410200" y="678726"/>
            <a:ext cx="838200" cy="31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10423" y="3352800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3600" y="190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524000" y="2438400"/>
            <a:ext cx="13716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BoggleTimer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startTime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restartTimer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pauseTimer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setGameOverEvent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initializeGameTimer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decrementTime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</a:t>
            </a:r>
            <a:r>
              <a:rPr lang="en-US" sz="1000" b="1" dirty="0" smtClean="0"/>
              <a:t>()</a:t>
            </a:r>
          </a:p>
          <a:p>
            <a:pPr algn="l"/>
            <a:endParaRPr lang="en-US" sz="1000" b="1" dirty="0" smtClean="0"/>
          </a:p>
          <a:p>
            <a:endParaRPr lang="en-US" sz="1200" dirty="0" smtClean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657600" y="2590800"/>
            <a:ext cx="1295400" cy="16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BogglePiece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+draw()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isInBounds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getLetter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getIsHighlighted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setIsHighighted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isNeighbor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940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180</Words>
  <Application>Microsoft Office PowerPoint</Application>
  <PresentationFormat>On-screen Show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17</cp:revision>
  <dcterms:created xsi:type="dcterms:W3CDTF">2017-09-15T01:54:37Z</dcterms:created>
  <dcterms:modified xsi:type="dcterms:W3CDTF">2017-11-14T05:34:01Z</dcterms:modified>
</cp:coreProperties>
</file>