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>
        <p:scale>
          <a:sx n="100" d="100"/>
          <a:sy n="100" d="100"/>
        </p:scale>
        <p:origin x="-98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8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6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0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3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6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5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2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8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A4CF9-B78C-45B4-9A3B-73F05577095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3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0100" y="381000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0100" y="1205796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05100" y="5972175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Message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10100" y="2722622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RailConfiguration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86600" y="1212498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Notifications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" idx="2"/>
            <a:endCxn id="3" idx="0"/>
          </p:cNvCxnSpPr>
          <p:nvPr/>
        </p:nvCxnSpPr>
        <p:spPr>
          <a:xfrm>
            <a:off x="5562600" y="914400"/>
            <a:ext cx="0" cy="291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3"/>
            <a:endCxn id="10" idx="1"/>
          </p:cNvCxnSpPr>
          <p:nvPr/>
        </p:nvCxnSpPr>
        <p:spPr>
          <a:xfrm>
            <a:off x="6515100" y="1472496"/>
            <a:ext cx="571500" cy="6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2"/>
            <a:endCxn id="17" idx="0"/>
          </p:cNvCxnSpPr>
          <p:nvPr/>
        </p:nvCxnSpPr>
        <p:spPr>
          <a:xfrm>
            <a:off x="5562600" y="1739196"/>
            <a:ext cx="0" cy="233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610100" y="1972616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Conductor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86600" y="2722622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RailConfigurationLoader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7" idx="2"/>
            <a:endCxn id="9" idx="0"/>
          </p:cNvCxnSpPr>
          <p:nvPr/>
        </p:nvCxnSpPr>
        <p:spPr>
          <a:xfrm>
            <a:off x="5562600" y="2506016"/>
            <a:ext cx="0" cy="216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86600" y="4648200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RailLight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17" idx="2"/>
            <a:endCxn id="23" idx="1"/>
          </p:cNvCxnSpPr>
          <p:nvPr/>
        </p:nvCxnSpPr>
        <p:spPr>
          <a:xfrm>
            <a:off x="5562600" y="2506016"/>
            <a:ext cx="1524000" cy="483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362200" y="4648200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RailTrack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3" idx="1"/>
            <a:endCxn id="9" idx="3"/>
          </p:cNvCxnSpPr>
          <p:nvPr/>
        </p:nvCxnSpPr>
        <p:spPr>
          <a:xfrm flipH="1">
            <a:off x="6515100" y="2989322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610100" y="4648200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RailSwitch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9" idx="2"/>
            <a:endCxn id="85" idx="0"/>
          </p:cNvCxnSpPr>
          <p:nvPr/>
        </p:nvCxnSpPr>
        <p:spPr>
          <a:xfrm>
            <a:off x="5562600" y="3256022"/>
            <a:ext cx="0" cy="325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5" idx="2"/>
            <a:endCxn id="29" idx="0"/>
          </p:cNvCxnSpPr>
          <p:nvPr/>
        </p:nvCxnSpPr>
        <p:spPr>
          <a:xfrm>
            <a:off x="5562600" y="4114800"/>
            <a:ext cx="24765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61925" y="4648200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Station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4610100" y="3581400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TrackLine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90" name="Straight Arrow Connector 89"/>
          <p:cNvCxnSpPr>
            <a:stCxn id="85" idx="2"/>
            <a:endCxn id="49" idx="0"/>
          </p:cNvCxnSpPr>
          <p:nvPr/>
        </p:nvCxnSpPr>
        <p:spPr>
          <a:xfrm>
            <a:off x="5562600" y="4114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5" idx="2"/>
            <a:endCxn id="32" idx="0"/>
          </p:cNvCxnSpPr>
          <p:nvPr/>
        </p:nvCxnSpPr>
        <p:spPr>
          <a:xfrm flipH="1">
            <a:off x="3314700" y="4114800"/>
            <a:ext cx="22479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5" idx="2"/>
            <a:endCxn id="83" idx="0"/>
          </p:cNvCxnSpPr>
          <p:nvPr/>
        </p:nvCxnSpPr>
        <p:spPr>
          <a:xfrm flipH="1">
            <a:off x="1114425" y="4114800"/>
            <a:ext cx="4448175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362200" y="1971088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Train</a:t>
            </a:r>
            <a:endParaRPr lang="en-US" dirty="0"/>
          </a:p>
        </p:txBody>
      </p:sp>
      <p:cxnSp>
        <p:nvCxnSpPr>
          <p:cNvPr id="101" name="Straight Arrow Connector 100"/>
          <p:cNvCxnSpPr>
            <a:stCxn id="17" idx="1"/>
            <a:endCxn id="100" idx="3"/>
          </p:cNvCxnSpPr>
          <p:nvPr/>
        </p:nvCxnSpPr>
        <p:spPr>
          <a:xfrm flipH="1" flipV="1">
            <a:off x="4267200" y="2237788"/>
            <a:ext cx="342900" cy="1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7" idx="1"/>
            <a:endCxn id="83" idx="0"/>
          </p:cNvCxnSpPr>
          <p:nvPr/>
        </p:nvCxnSpPr>
        <p:spPr>
          <a:xfrm flipH="1">
            <a:off x="1114425" y="2239316"/>
            <a:ext cx="3495675" cy="2408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7086600" y="5972175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Direction</a:t>
            </a: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Enum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161925" y="352779"/>
            <a:ext cx="1905000" cy="17808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IDrawable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(interface)</a:t>
            </a:r>
            <a:endParaRPr lang="en-US" dirty="0"/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Train, Station,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RailTrack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RailSwitch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RailLight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61925" y="2347618"/>
            <a:ext cx="1905000" cy="13861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IMessagable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(interface)</a:t>
            </a: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Train, Station,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RailTrack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RailSwitch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4886325" y="5972175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MessageType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Enum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45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</dc:creator>
  <cp:lastModifiedBy>anthony</cp:lastModifiedBy>
  <cp:revision>19</cp:revision>
  <dcterms:created xsi:type="dcterms:W3CDTF">2017-09-15T01:54:37Z</dcterms:created>
  <dcterms:modified xsi:type="dcterms:W3CDTF">2017-11-16T04:21:02Z</dcterms:modified>
</cp:coreProperties>
</file>