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8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6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0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3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6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5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2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8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A4CF9-B78C-45B4-9A3B-73F05577095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3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3800" y="381000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3800" y="1439216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304800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MutableBoolean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57951" y="3301179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BoardSetup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6675" y="2362200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GameManager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" idx="2"/>
            <a:endCxn id="3" idx="0"/>
          </p:cNvCxnSpPr>
          <p:nvPr/>
        </p:nvCxnSpPr>
        <p:spPr>
          <a:xfrm>
            <a:off x="4686300" y="914400"/>
            <a:ext cx="0" cy="524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2"/>
            <a:endCxn id="10" idx="0"/>
          </p:cNvCxnSpPr>
          <p:nvPr/>
        </p:nvCxnSpPr>
        <p:spPr>
          <a:xfrm>
            <a:off x="4686300" y="1972616"/>
            <a:ext cx="2875" cy="389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62951" y="1705916"/>
            <a:ext cx="8140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77000" y="1439216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BoggleTimer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1618" y="1176808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BogglePiece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761415" y="4252862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BoggleDieSet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683425" y="2911595"/>
            <a:ext cx="2875" cy="389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754582" y="5216420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BoggleDie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674118" y="3863278"/>
            <a:ext cx="2875" cy="389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705644" y="4826836"/>
            <a:ext cx="2875" cy="389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0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28699" y="10178"/>
            <a:ext cx="987725" cy="6685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Main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smtClean="0"/>
              <a:t>start</a:t>
            </a:r>
          </a:p>
          <a:p>
            <a:pPr algn="l"/>
            <a:r>
              <a:rPr lang="en-US" sz="1000" b="1" dirty="0" smtClean="0"/>
              <a:t>+main()</a:t>
            </a:r>
            <a:endParaRPr lang="en-US" sz="1200" b="1" dirty="0" smtClean="0"/>
          </a:p>
          <a:p>
            <a:endParaRPr lang="en-US" sz="1200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524000" y="0"/>
            <a:ext cx="1219200" cy="1905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Controller</a:t>
            </a:r>
          </a:p>
          <a:p>
            <a:pPr algn="l"/>
            <a:r>
              <a:rPr lang="en-US" sz="1000" b="1" dirty="0" smtClean="0"/>
              <a:t>+Controller()</a:t>
            </a:r>
          </a:p>
          <a:p>
            <a:pPr algn="l"/>
            <a:r>
              <a:rPr lang="en-US" sz="1000" b="1" dirty="0" smtClean="0"/>
              <a:t>-initialize()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askGameType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askLetterType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canvasClicked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rulesClicked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aboutClicked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controlsClicked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openMenuItem</a:t>
            </a:r>
            <a:r>
              <a:rPr lang="en-US" sz="1000" b="1" dirty="0" smtClean="0"/>
              <a:t>()</a:t>
            </a:r>
            <a:endParaRPr lang="en-US" sz="1000" b="1" dirty="0" smtClean="0"/>
          </a:p>
          <a:p>
            <a:endParaRPr lang="en-US" sz="1200" dirty="0" smtClean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807033" y="12944"/>
            <a:ext cx="1603167" cy="1739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 smtClean="0"/>
              <a:t>GameManager</a:t>
            </a:r>
            <a:endParaRPr lang="en-US" sz="1200" b="1" dirty="0" smtClean="0"/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GameManager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checkWord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attemptSelectPiece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openFile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updateLabels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calculateScore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resetBoardAfterCheck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playSound</a:t>
            </a:r>
            <a:r>
              <a:rPr lang="en-US" sz="1000" b="1" dirty="0" smtClean="0"/>
              <a:t>()</a:t>
            </a:r>
            <a:endParaRPr lang="en-US" sz="1200" dirty="0" smtClean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629396" y="4105275"/>
            <a:ext cx="1142999" cy="8477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 smtClean="0"/>
              <a:t>BoggleDie</a:t>
            </a:r>
            <a:endParaRPr lang="en-US" sz="1200" b="1" dirty="0" smtClean="0"/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BoggleDie</a:t>
            </a:r>
            <a:r>
              <a:rPr lang="en-US" sz="1000" b="1" dirty="0" smtClean="0"/>
              <a:t>()</a:t>
            </a:r>
            <a:endParaRPr lang="en-US" sz="1000" b="1" dirty="0" smtClean="0"/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rollDie</a:t>
            </a:r>
            <a:r>
              <a:rPr lang="en-US" sz="1000" b="1" dirty="0" smtClean="0"/>
              <a:t>()</a:t>
            </a:r>
            <a:endParaRPr lang="en-US" sz="1000" b="1" dirty="0" smtClean="0"/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addDieFaces</a:t>
            </a:r>
            <a:r>
              <a:rPr lang="en-US" sz="1000" b="1" dirty="0" smtClean="0"/>
              <a:t>()</a:t>
            </a:r>
            <a:endParaRPr lang="en-US" sz="1000" b="1" dirty="0" smtClean="0"/>
          </a:p>
          <a:p>
            <a:pPr algn="l"/>
            <a:endParaRPr lang="en-US" sz="1200" b="1" dirty="0" smtClean="0"/>
          </a:p>
          <a:p>
            <a:pPr algn="l"/>
            <a:endParaRPr lang="en-US" sz="1200" b="1" dirty="0" smtClean="0"/>
          </a:p>
          <a:p>
            <a:endParaRPr lang="en-US" sz="1200" dirty="0" smtClean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6095999" y="2078901"/>
            <a:ext cx="2209799" cy="12738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 smtClean="0"/>
              <a:t>BoggleDieSet</a:t>
            </a:r>
            <a:endParaRPr lang="en-US" sz="1200" b="1" dirty="0" smtClean="0"/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BoggleDieSet</a:t>
            </a:r>
            <a:r>
              <a:rPr lang="en-US" sz="1000" b="1" dirty="0" smtClean="0"/>
              <a:t>()</a:t>
            </a:r>
            <a:endParaRPr lang="en-US" sz="1000" b="1" dirty="0" smtClean="0"/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rollTheDice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makeBoggleSet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makeBigBoggleSet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makeSuperBigBoggleSet</a:t>
            </a:r>
            <a:r>
              <a:rPr lang="en-US" sz="1000" b="1" dirty="0" smtClean="0"/>
              <a:t>()</a:t>
            </a:r>
            <a:endParaRPr lang="en-US" sz="1200" b="1" dirty="0" smtClean="0"/>
          </a:p>
          <a:p>
            <a:endParaRPr lang="en-US" sz="1200" dirty="0" smtClean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6248400" y="31026"/>
            <a:ext cx="1904999" cy="1295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 smtClean="0"/>
              <a:t>BoardSetup</a:t>
            </a:r>
            <a:endParaRPr lang="en-US" sz="1200" b="1" dirty="0" smtClean="0"/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BoardSetup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generateNewBoard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generateValidRandomBoard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validRandomBoardHelper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getRandomLetter</a:t>
            </a:r>
            <a:r>
              <a:rPr lang="en-US" sz="1000" b="1" dirty="0" smtClean="0"/>
              <a:t>()</a:t>
            </a:r>
            <a:endParaRPr lang="en-US" sz="1000" b="1" dirty="0" smtClean="0"/>
          </a:p>
          <a:p>
            <a:pPr algn="l"/>
            <a:endParaRPr lang="en-US" sz="1200" b="1" dirty="0" smtClean="0"/>
          </a:p>
          <a:p>
            <a:endParaRPr lang="en-US" sz="1200" dirty="0" smtClean="0"/>
          </a:p>
        </p:txBody>
      </p:sp>
      <p:cxnSp>
        <p:nvCxnSpPr>
          <p:cNvPr id="16" name="Straight Arrow Connector 15"/>
          <p:cNvCxnSpPr>
            <a:stCxn id="7" idx="3"/>
          </p:cNvCxnSpPr>
          <p:nvPr/>
        </p:nvCxnSpPr>
        <p:spPr>
          <a:xfrm>
            <a:off x="1016424" y="344452"/>
            <a:ext cx="5075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</p:cNvCxnSpPr>
          <p:nvPr/>
        </p:nvCxnSpPr>
        <p:spPr>
          <a:xfrm>
            <a:off x="2743200" y="952500"/>
            <a:ext cx="10638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200899" y="1326426"/>
            <a:ext cx="0" cy="75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4" idx="1"/>
          </p:cNvCxnSpPr>
          <p:nvPr/>
        </p:nvCxnSpPr>
        <p:spPr>
          <a:xfrm flipV="1">
            <a:off x="5410200" y="678726"/>
            <a:ext cx="838200" cy="204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210423" y="3352800"/>
            <a:ext cx="0" cy="75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33600" y="1905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ubtitle 2"/>
          <p:cNvSpPr txBox="1">
            <a:spLocks/>
          </p:cNvSpPr>
          <p:nvPr/>
        </p:nvSpPr>
        <p:spPr>
          <a:xfrm>
            <a:off x="1524000" y="2438400"/>
            <a:ext cx="1371600" cy="175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Controller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BoggleTimer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startTime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restartTimer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pauseTime</a:t>
            </a:r>
            <a:r>
              <a:rPr lang="en-US" sz="1000" b="1" dirty="0" err="1" smtClean="0"/>
              <a:t>r</a:t>
            </a:r>
            <a:r>
              <a:rPr lang="en-US" sz="1000" b="1" dirty="0" smtClean="0"/>
              <a:t>()</a:t>
            </a:r>
            <a:endParaRPr lang="en-US" sz="1000" b="1" dirty="0" smtClean="0"/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initializeGameTimer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decrementTime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timeUp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updateLabel</a:t>
            </a:r>
            <a:r>
              <a:rPr lang="en-US" sz="1000" b="1" dirty="0" smtClean="0"/>
              <a:t>()</a:t>
            </a:r>
          </a:p>
          <a:p>
            <a:pPr algn="l"/>
            <a:endParaRPr lang="en-US" sz="1000" b="1" dirty="0" smtClean="0"/>
          </a:p>
          <a:p>
            <a:endParaRPr lang="en-US" sz="1200" dirty="0" smtClean="0"/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3807033" y="2543175"/>
            <a:ext cx="1295400" cy="8477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 smtClean="0"/>
              <a:t>MutableBoolean</a:t>
            </a:r>
            <a:endParaRPr lang="en-US" sz="1200" b="1" dirty="0" smtClean="0"/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MutableBoolean</a:t>
            </a:r>
            <a:r>
              <a:rPr lang="en-US" sz="1000" b="1" dirty="0" smtClean="0"/>
              <a:t>()</a:t>
            </a:r>
            <a:endParaRPr lang="en-US" sz="1000" b="1" dirty="0" smtClean="0"/>
          </a:p>
          <a:p>
            <a:pPr algn="l"/>
            <a:r>
              <a:rPr lang="en-US" sz="1000" b="1" dirty="0" smtClean="0"/>
              <a:t>+get()</a:t>
            </a:r>
            <a:endParaRPr lang="en-US" sz="1000" b="1" dirty="0" smtClean="0"/>
          </a:p>
          <a:p>
            <a:pPr algn="l"/>
            <a:r>
              <a:rPr lang="en-US" sz="1000" b="1" dirty="0" smtClean="0"/>
              <a:t>+set()</a:t>
            </a:r>
            <a:endParaRPr lang="en-US" sz="1000" b="1" dirty="0" smtClean="0"/>
          </a:p>
          <a:p>
            <a:pPr algn="l"/>
            <a:endParaRPr lang="en-US" sz="1200" b="1" dirty="0" smtClean="0"/>
          </a:p>
          <a:p>
            <a:pPr algn="l"/>
            <a:endParaRPr lang="en-US" sz="1200" b="1" dirty="0" smtClean="0"/>
          </a:p>
          <a:p>
            <a:endParaRPr lang="en-US" sz="1200" dirty="0" smtClean="0"/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3807033" y="4038600"/>
            <a:ext cx="1295400" cy="1600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 smtClean="0"/>
              <a:t>BogglePiece</a:t>
            </a:r>
            <a:endParaRPr lang="en-US" sz="1200" b="1" dirty="0" smtClean="0"/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BogglePiece</a:t>
            </a:r>
            <a:r>
              <a:rPr lang="en-US" sz="1000" b="1" dirty="0" smtClean="0"/>
              <a:t>()</a:t>
            </a:r>
            <a:endParaRPr lang="en-US" sz="1000" b="1" dirty="0" smtClean="0"/>
          </a:p>
          <a:p>
            <a:pPr algn="l"/>
            <a:r>
              <a:rPr lang="en-US" sz="1000" b="1" dirty="0" smtClean="0"/>
              <a:t>+draw()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isInBounds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getLetter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getIsHighlighted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setIsHighighted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isNeighbor</a:t>
            </a:r>
            <a:r>
              <a:rPr lang="en-US" sz="1000" b="1" dirty="0" smtClean="0"/>
              <a:t>()</a:t>
            </a:r>
            <a:endParaRPr lang="en-US" sz="1000" b="1" dirty="0" smtClean="0"/>
          </a:p>
          <a:p>
            <a:pPr algn="l"/>
            <a:endParaRPr lang="en-US" sz="1200" b="1" dirty="0" smtClean="0"/>
          </a:p>
          <a:p>
            <a:pPr algn="l"/>
            <a:endParaRPr lang="en-US" sz="1200" b="1" dirty="0" smtClean="0"/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29400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167</Words>
  <Application>Microsoft Office PowerPoint</Application>
  <PresentationFormat>On-screen Show (4:3)</PresentationFormat>
  <Paragraphs>71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</dc:creator>
  <cp:lastModifiedBy>anthony</cp:lastModifiedBy>
  <cp:revision>11</cp:revision>
  <dcterms:created xsi:type="dcterms:W3CDTF">2017-09-15T01:54:37Z</dcterms:created>
  <dcterms:modified xsi:type="dcterms:W3CDTF">2017-09-29T02:21:35Z</dcterms:modified>
</cp:coreProperties>
</file>