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D59A11A-E5EE-42E2-AFEE-D16EC939FC3C}" type="datetimeFigureOut">
              <a:rPr lang="en-GB" smtClean="0"/>
              <a:t>19/11/2015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DA21158-E8B2-4B7D-9549-7A7E2EA04B3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Michael Chadwick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400" dirty="0" err="1"/>
              <a:t>Stigmergy</a:t>
            </a:r>
            <a:r>
              <a:rPr lang="en-GB" sz="2400" dirty="0"/>
              <a:t> for Multi-Robot </a:t>
            </a:r>
            <a:r>
              <a:rPr lang="en-GB" sz="2400" dirty="0" smtClean="0"/>
              <a:t>Coverage: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Design </a:t>
            </a:r>
            <a:r>
              <a:rPr lang="en-GB" sz="2400" dirty="0" smtClean="0"/>
              <a:t>Presentation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26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 a Dark </a:t>
            </a:r>
            <a:r>
              <a:rPr lang="en-GB" dirty="0"/>
              <a:t>R</a:t>
            </a:r>
            <a:r>
              <a:rPr lang="en-GB" dirty="0" smtClean="0"/>
              <a:t>oom</a:t>
            </a:r>
          </a:p>
          <a:p>
            <a:pPr lvl="1"/>
            <a:r>
              <a:rPr lang="en-GB" dirty="0" smtClean="0"/>
              <a:t>Small enough to fit on a table approximately one meter in diameter</a:t>
            </a:r>
          </a:p>
          <a:p>
            <a:pPr lvl="1"/>
            <a:r>
              <a:rPr lang="en-GB" dirty="0" smtClean="0"/>
              <a:t>Quick to set up; Quick to dismantle</a:t>
            </a:r>
          </a:p>
          <a:p>
            <a:pPr lvl="1"/>
            <a:r>
              <a:rPr lang="en-GB" dirty="0" smtClean="0"/>
              <a:t>Uses glow in the dark foil as flooring</a:t>
            </a:r>
          </a:p>
          <a:p>
            <a:r>
              <a:rPr lang="en-GB" dirty="0" smtClean="0"/>
              <a:t>Code a program to demonstrate the effectiveness of the Dark Room</a:t>
            </a:r>
          </a:p>
          <a:p>
            <a:pPr lvl="1"/>
            <a:r>
              <a:rPr lang="en-GB" dirty="0" smtClean="0"/>
              <a:t>Target System: e-Puck platform</a:t>
            </a:r>
          </a:p>
          <a:p>
            <a:pPr lvl="1"/>
            <a:r>
              <a:rPr lang="en-GB" dirty="0" smtClean="0"/>
              <a:t>Should interact with the glowing floor in some manner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12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Products of Research</a:t>
            </a:r>
          </a:p>
          <a:p>
            <a:pPr lvl="1"/>
            <a:r>
              <a:rPr lang="en-GB" dirty="0" err="1" smtClean="0"/>
              <a:t>StiCo</a:t>
            </a:r>
            <a:r>
              <a:rPr lang="en-GB" dirty="0"/>
              <a:t>: </a:t>
            </a:r>
            <a:r>
              <a:rPr lang="en-GB" dirty="0" err="1" smtClean="0"/>
              <a:t>Ranjbar-Sahraei</a:t>
            </a:r>
            <a:endParaRPr lang="en-GB" dirty="0" smtClean="0"/>
          </a:p>
          <a:p>
            <a:pPr lvl="1"/>
            <a:r>
              <a:rPr lang="en-GB" dirty="0" err="1" smtClean="0"/>
              <a:t>BeePCo</a:t>
            </a:r>
            <a:r>
              <a:rPr lang="en-GB" dirty="0" smtClean="0"/>
              <a:t> / </a:t>
            </a:r>
            <a:r>
              <a:rPr lang="en-GB" dirty="0" err="1" smtClean="0"/>
              <a:t>HybaCo</a:t>
            </a:r>
            <a:r>
              <a:rPr lang="en-GB" dirty="0"/>
              <a:t>: </a:t>
            </a:r>
            <a:r>
              <a:rPr lang="en-GB" dirty="0" err="1" smtClean="0"/>
              <a:t>Caliskanelli</a:t>
            </a:r>
            <a:r>
              <a:rPr lang="en-GB" dirty="0" smtClean="0"/>
              <a:t> </a:t>
            </a:r>
            <a:r>
              <a:rPr lang="en-GB" dirty="0"/>
              <a:t>/ </a:t>
            </a:r>
            <a:r>
              <a:rPr lang="en-GB" dirty="0" err="1" smtClean="0"/>
              <a:t>Broecker</a:t>
            </a:r>
            <a:endParaRPr lang="en-GB" dirty="0" smtClean="0"/>
          </a:p>
          <a:p>
            <a:r>
              <a:rPr lang="en-GB" dirty="0" smtClean="0"/>
              <a:t>Materials Research</a:t>
            </a:r>
          </a:p>
          <a:p>
            <a:pPr lvl="1"/>
            <a:r>
              <a:rPr lang="en-GB" dirty="0" smtClean="0"/>
              <a:t>Layering</a:t>
            </a:r>
          </a:p>
          <a:p>
            <a:pPr lvl="1"/>
            <a:r>
              <a:rPr lang="en-GB" dirty="0" smtClean="0"/>
              <a:t>Textured materials</a:t>
            </a:r>
          </a:p>
        </p:txBody>
      </p:sp>
    </p:spTree>
    <p:extLst>
      <p:ext uri="{BB962C8B-B14F-4D97-AF65-F5344CB8AC3E}">
        <p14:creationId xmlns:p14="http://schemas.microsoft.com/office/powerpoint/2010/main" val="387078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Component: Arena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Portability</a:t>
            </a:r>
          </a:p>
          <a:p>
            <a:pPr lvl="1"/>
            <a:r>
              <a:rPr lang="en-GB" dirty="0" smtClean="0"/>
              <a:t>4 Materials, not including table</a:t>
            </a:r>
          </a:p>
          <a:p>
            <a:pPr lvl="1"/>
            <a:r>
              <a:rPr lang="en-GB" dirty="0" smtClean="0"/>
              <a:t>Can fit in a Gym bag</a:t>
            </a:r>
          </a:p>
          <a:p>
            <a:r>
              <a:rPr lang="en-GB" dirty="0" smtClean="0"/>
              <a:t>Flexibility</a:t>
            </a:r>
          </a:p>
          <a:p>
            <a:pPr lvl="1"/>
            <a:r>
              <a:rPr lang="en-GB" dirty="0" smtClean="0"/>
              <a:t>Posts define arena size,</a:t>
            </a:r>
          </a:p>
          <a:p>
            <a:pPr marL="411480" lvl="1" indent="0">
              <a:buNone/>
            </a:pPr>
            <a:r>
              <a:rPr lang="en-GB" dirty="0"/>
              <a:t> </a:t>
            </a:r>
            <a:r>
              <a:rPr lang="en-GB" dirty="0" smtClean="0"/>
              <a:t>  inner face</a:t>
            </a:r>
          </a:p>
          <a:p>
            <a:pPr lvl="1"/>
            <a:r>
              <a:rPr lang="en-GB" dirty="0" smtClean="0"/>
              <a:t>Rope adapts to posts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880018" cy="3467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117163"/>
            <a:ext cx="7488832" cy="15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Component: Arena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Rigidity</a:t>
            </a:r>
          </a:p>
          <a:p>
            <a:pPr lvl="1"/>
            <a:r>
              <a:rPr lang="en-GB" dirty="0" smtClean="0"/>
              <a:t>Clamps hold the posts in place; Rope can be pulled taut</a:t>
            </a:r>
          </a:p>
          <a:p>
            <a:pPr lvl="1"/>
            <a:r>
              <a:rPr lang="en-GB" dirty="0" smtClean="0"/>
              <a:t>Tripling the rope provides a firm enough barrier</a:t>
            </a:r>
          </a:p>
          <a:p>
            <a:pPr lvl="2"/>
            <a:r>
              <a:rPr lang="en-GB" dirty="0" smtClean="0"/>
              <a:t>Sheepshank, </a:t>
            </a:r>
            <a:r>
              <a:rPr lang="en-GB" dirty="0" err="1" smtClean="0"/>
              <a:t>dogshank</a:t>
            </a:r>
            <a:r>
              <a:rPr lang="en-GB" dirty="0" smtClean="0"/>
              <a:t>, rope shortening knots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005064"/>
            <a:ext cx="4831128" cy="27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Component: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StiCo</a:t>
            </a:r>
            <a:endParaRPr lang="en-GB" dirty="0" smtClean="0"/>
          </a:p>
          <a:p>
            <a:pPr lvl="1"/>
            <a:r>
              <a:rPr lang="en-GB" dirty="0" smtClean="0"/>
              <a:t>Basic </a:t>
            </a:r>
            <a:r>
              <a:rPr lang="en-GB" dirty="0" err="1" smtClean="0"/>
              <a:t>Stigmergic</a:t>
            </a:r>
            <a:r>
              <a:rPr lang="en-GB" dirty="0" smtClean="0"/>
              <a:t> algorithm</a:t>
            </a:r>
          </a:p>
          <a:p>
            <a:pPr lvl="1"/>
            <a:r>
              <a:rPr lang="en-GB" dirty="0" err="1" smtClean="0"/>
              <a:t>Fulfills</a:t>
            </a:r>
            <a:r>
              <a:rPr lang="en-GB" dirty="0" smtClean="0"/>
              <a:t> Project aims</a:t>
            </a:r>
          </a:p>
          <a:p>
            <a:pPr lvl="1"/>
            <a:r>
              <a:rPr lang="en-GB" dirty="0" smtClean="0"/>
              <a:t>Two clear states – </a:t>
            </a:r>
            <a:r>
              <a:rPr lang="en-GB" smtClean="0"/>
              <a:t>when pheromones are </a:t>
            </a:r>
            <a:r>
              <a:rPr lang="en-GB" dirty="0" smtClean="0"/>
              <a:t>detected; when none </a:t>
            </a:r>
            <a:r>
              <a:rPr lang="en-GB" smtClean="0"/>
              <a:t>are found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44" y="3933056"/>
            <a:ext cx="4693657" cy="27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56</TotalTime>
  <Words>169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Apothecary</vt:lpstr>
      <vt:lpstr>Stigmergy for Multi-Robot Coverage: Design Presentation</vt:lpstr>
      <vt:lpstr>Project aims</vt:lpstr>
      <vt:lpstr>Related Research</vt:lpstr>
      <vt:lpstr>Component: Arena</vt:lpstr>
      <vt:lpstr>Component: Arena</vt:lpstr>
      <vt:lpstr>Component: Code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Stigmergy for Multi-Robot Coverage: Design Presentation</dc:title>
  <dc:creator>Michael Chadwick</dc:creator>
  <cp:lastModifiedBy>Michael Chadwick</cp:lastModifiedBy>
  <cp:revision>7</cp:revision>
  <dcterms:created xsi:type="dcterms:W3CDTF">2015-11-19T09:33:58Z</dcterms:created>
  <dcterms:modified xsi:type="dcterms:W3CDTF">2015-11-19T10:30:31Z</dcterms:modified>
</cp:coreProperties>
</file>