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46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DC17BEC-0D5D-4BFE-B4B2-00B0D699B5A7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70E93FD-8618-413D-911D-D98D9715A04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Chadwick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 err="1" smtClean="0"/>
              <a:t>Stigmergy</a:t>
            </a:r>
            <a:r>
              <a:rPr lang="en-GB" sz="2400" dirty="0" smtClean="0"/>
              <a:t> for Multi-Robot</a:t>
            </a:r>
            <a:br>
              <a:rPr lang="en-GB" sz="2400" dirty="0" smtClean="0"/>
            </a:br>
            <a:r>
              <a:rPr lang="en-GB" sz="2400" dirty="0" smtClean="0"/>
              <a:t>Coverage:</a:t>
            </a:r>
            <a:br>
              <a:rPr lang="en-GB" sz="2400" dirty="0" smtClean="0"/>
            </a:br>
            <a:r>
              <a:rPr lang="en-GB" sz="2400" dirty="0" smtClean="0"/>
              <a:t>Demonstration 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45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a program to demonstrate the effectiveness of the Dark Room</a:t>
            </a:r>
          </a:p>
          <a:p>
            <a:pPr lvl="1"/>
            <a:r>
              <a:rPr lang="en-GB" dirty="0"/>
              <a:t>Target System: e-Puck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Develop the ‘</a:t>
            </a:r>
            <a:r>
              <a:rPr lang="en-GB" dirty="0" err="1" smtClean="0"/>
              <a:t>StiCo</a:t>
            </a:r>
            <a:r>
              <a:rPr lang="en-GB" dirty="0" smtClean="0"/>
              <a:t>’ algorithm for the platform</a:t>
            </a:r>
            <a:endParaRPr lang="en-GB" dirty="0"/>
          </a:p>
          <a:p>
            <a:pPr lvl="1"/>
            <a:r>
              <a:rPr lang="en-GB" dirty="0"/>
              <a:t>Should interact with the glowing floor in some </a:t>
            </a:r>
            <a:r>
              <a:rPr lang="en-GB" dirty="0" smtClean="0"/>
              <a:t>manner</a:t>
            </a:r>
          </a:p>
          <a:p>
            <a:r>
              <a:rPr lang="en-GB" dirty="0" smtClean="0"/>
              <a:t>Construct </a:t>
            </a:r>
            <a:r>
              <a:rPr lang="en-GB" dirty="0"/>
              <a:t>a Dark Room</a:t>
            </a:r>
          </a:p>
          <a:p>
            <a:pPr lvl="1"/>
            <a:r>
              <a:rPr lang="en-GB" dirty="0"/>
              <a:t>Small enough to fit on a table approximately one meter in diameter</a:t>
            </a:r>
          </a:p>
          <a:p>
            <a:pPr lvl="1"/>
            <a:r>
              <a:rPr lang="en-GB" dirty="0"/>
              <a:t>Quick to set up; Quick to dismantle</a:t>
            </a:r>
          </a:p>
          <a:p>
            <a:pPr lvl="1"/>
            <a:r>
              <a:rPr lang="en-GB" dirty="0"/>
              <a:t>Uses glow in the dark foil as </a:t>
            </a:r>
            <a:r>
              <a:rPr lang="en-GB" dirty="0" smtClean="0"/>
              <a:t>flooring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2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Platform: E-Puck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open hardware platform</a:t>
            </a:r>
          </a:p>
          <a:p>
            <a:pPr lvl="1"/>
            <a:r>
              <a:rPr lang="en-GB" dirty="0" smtClean="0"/>
              <a:t>Designed mainly for educational purposes</a:t>
            </a:r>
          </a:p>
          <a:p>
            <a:r>
              <a:rPr lang="en-GB" dirty="0" smtClean="0"/>
              <a:t>Multiple sensors</a:t>
            </a:r>
          </a:p>
          <a:p>
            <a:pPr lvl="1"/>
            <a:r>
              <a:rPr lang="en-GB" dirty="0" smtClean="0"/>
              <a:t>IR for kinetic, Camera for visual</a:t>
            </a:r>
          </a:p>
          <a:p>
            <a:r>
              <a:rPr lang="en-GB" dirty="0" smtClean="0"/>
              <a:t>LEDs allow visual representation of information</a:t>
            </a:r>
          </a:p>
          <a:p>
            <a:r>
              <a:rPr lang="en-GB" dirty="0" smtClean="0"/>
              <a:t>Project focuses use of:</a:t>
            </a:r>
          </a:p>
          <a:p>
            <a:pPr lvl="1"/>
            <a:r>
              <a:rPr lang="en-GB" dirty="0" smtClean="0"/>
              <a:t>Camera to detect light trail on the floor</a:t>
            </a:r>
          </a:p>
          <a:p>
            <a:pPr lvl="1"/>
            <a:r>
              <a:rPr lang="en-GB" dirty="0" smtClean="0"/>
              <a:t>LEDs to generate the light trail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69" y="4390766"/>
            <a:ext cx="4201986" cy="23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</a:t>
            </a:r>
            <a:r>
              <a:rPr lang="en-GB" dirty="0" err="1" smtClean="0"/>
              <a:t>StiCo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StiCo</a:t>
            </a:r>
            <a:r>
              <a:rPr lang="en-GB" dirty="0" smtClean="0"/>
              <a:t> is designed to aid patrolling robots</a:t>
            </a:r>
          </a:p>
          <a:p>
            <a:pPr lvl="1"/>
            <a:r>
              <a:rPr lang="en-GB" dirty="0" smtClean="0"/>
              <a:t>Localised messages for indirect communication</a:t>
            </a:r>
          </a:p>
          <a:p>
            <a:pPr lvl="1"/>
            <a:r>
              <a:rPr lang="en-GB" dirty="0" smtClean="0"/>
              <a:t>Light trail suggests a recently visited area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endParaRPr lang="en-GB" dirty="0" smtClean="0"/>
          </a:p>
          <a:p>
            <a:r>
              <a:rPr lang="en-GB" dirty="0" smtClean="0"/>
              <a:t>Circular movement pattern</a:t>
            </a:r>
          </a:p>
          <a:p>
            <a:pPr lvl="1"/>
            <a:r>
              <a:rPr lang="en-GB" dirty="0" smtClean="0"/>
              <a:t>When light is detected, swap direction</a:t>
            </a:r>
          </a:p>
        </p:txBody>
      </p:sp>
    </p:spTree>
    <p:extLst>
      <p:ext uri="{BB962C8B-B14F-4D97-AF65-F5344CB8AC3E}">
        <p14:creationId xmlns:p14="http://schemas.microsoft.com/office/powerpoint/2010/main" val="31849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Boundaries are flexible to the user</a:t>
            </a:r>
          </a:p>
          <a:p>
            <a:pPr lvl="1"/>
            <a:r>
              <a:rPr lang="en-GB" dirty="0" smtClean="0"/>
              <a:t>Restricted only to the size of the table in use</a:t>
            </a:r>
          </a:p>
          <a:p>
            <a:pPr lvl="1"/>
            <a:r>
              <a:rPr lang="en-GB" dirty="0" smtClean="0"/>
              <a:t>Rope is tied between sturdy sections to provide arena limits</a:t>
            </a:r>
          </a:p>
          <a:p>
            <a:r>
              <a:rPr lang="en-GB" dirty="0" smtClean="0"/>
              <a:t>Arena edges can secure flooring underneath them</a:t>
            </a:r>
          </a:p>
          <a:p>
            <a:pPr lvl="1"/>
            <a:r>
              <a:rPr lang="en-GB" dirty="0" smtClean="0"/>
              <a:t>Glow in the dark foil for this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93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Configure Camera</a:t>
            </a:r>
          </a:p>
          <a:p>
            <a:endParaRPr lang="en-GB" dirty="0" smtClean="0"/>
          </a:p>
          <a:p>
            <a:r>
              <a:rPr lang="en-GB" dirty="0" smtClean="0"/>
              <a:t>Infinite Loop:</a:t>
            </a:r>
          </a:p>
          <a:p>
            <a:pPr lvl="1"/>
            <a:r>
              <a:rPr lang="en-GB" dirty="0" smtClean="0"/>
              <a:t>Start Camera</a:t>
            </a:r>
          </a:p>
          <a:p>
            <a:pPr lvl="1"/>
            <a:r>
              <a:rPr lang="en-GB" dirty="0" smtClean="0"/>
              <a:t>Turn on ‘South’ LEDs</a:t>
            </a:r>
          </a:p>
          <a:p>
            <a:pPr lvl="1"/>
            <a:r>
              <a:rPr lang="en-GB" dirty="0" smtClean="0"/>
              <a:t>Find lightest point in the current image</a:t>
            </a:r>
          </a:p>
          <a:p>
            <a:pPr lvl="1"/>
            <a:r>
              <a:rPr lang="en-GB" dirty="0" smtClean="0"/>
              <a:t>Move away from the light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15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the arena hold the robot?</a:t>
            </a:r>
          </a:p>
          <a:p>
            <a:r>
              <a:rPr lang="en-GB" dirty="0" smtClean="0"/>
              <a:t>Is the flooring secure enough?</a:t>
            </a:r>
          </a:p>
          <a:p>
            <a:r>
              <a:rPr lang="en-GB" dirty="0" smtClean="0"/>
              <a:t>Can the camera pick up the trails?</a:t>
            </a:r>
          </a:p>
          <a:p>
            <a:r>
              <a:rPr lang="en-GB" dirty="0" smtClean="0"/>
              <a:t>Robot-based tests:</a:t>
            </a:r>
          </a:p>
          <a:p>
            <a:pPr lvl="1"/>
            <a:r>
              <a:rPr lang="en-GB" dirty="0" smtClean="0"/>
              <a:t>Single robot interacting with activated flooring</a:t>
            </a:r>
          </a:p>
          <a:p>
            <a:pPr lvl="1"/>
            <a:r>
              <a:rPr lang="en-GB" dirty="0" smtClean="0"/>
              <a:t>Multiple robots interacting with each other’s trails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7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Data / Participants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Human data </a:t>
            </a:r>
            <a:r>
              <a:rPr lang="en-GB" dirty="0" smtClean="0"/>
              <a:t>has been used within this project currently</a:t>
            </a:r>
          </a:p>
          <a:p>
            <a:endParaRPr lang="en-GB" dirty="0" smtClean="0"/>
          </a:p>
          <a:p>
            <a:r>
              <a:rPr lang="en-GB" dirty="0" smtClean="0"/>
              <a:t>No Human data will be used for the remainder of the project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29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Any Questions?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Thank you for your time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70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Theme" id="{29CE2017-7B09-4A5D-9B3E-36767BF969BD}" vid="{995A598F-3729-499B-91FA-309D4F07A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ProjectTheme</Template>
  <TotalTime>48</TotalTime>
  <Words>294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Century Gothic</vt:lpstr>
      <vt:lpstr>ProjectTheme</vt:lpstr>
      <vt:lpstr>Stigmergy for Multi-Robot Coverage: Demonstration Presentation</vt:lpstr>
      <vt:lpstr>Project Aims</vt:lpstr>
      <vt:lpstr>Platform: E-Puck</vt:lpstr>
      <vt:lpstr>Algorithm: StiCo</vt:lpstr>
      <vt:lpstr>Arena</vt:lpstr>
      <vt:lpstr>Code Outline</vt:lpstr>
      <vt:lpstr>Test Cases</vt:lpstr>
      <vt:lpstr>Human Data / Participants</vt:lpstr>
      <vt:lpstr>Thank you for your time</vt:lpstr>
    </vt:vector>
  </TitlesOfParts>
  <Company>The University of Liverpool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Stigmergy for Multi-Robot Coverage: Demonstration Presentation</dc:title>
  <dc:creator>Michael Chadwick</dc:creator>
  <cp:lastModifiedBy>Michael Chadwick</cp:lastModifiedBy>
  <cp:revision>6</cp:revision>
  <dcterms:created xsi:type="dcterms:W3CDTF">2016-04-25T09:54:09Z</dcterms:created>
  <dcterms:modified xsi:type="dcterms:W3CDTF">2016-04-25T10:42:39Z</dcterms:modified>
</cp:coreProperties>
</file>