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cff74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cff74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C342"/>
                </a:solidFill>
              </a:rPr>
              <a:t>Assignment 1</a:t>
            </a:r>
            <a:endParaRPr>
              <a:solidFill>
                <a:srgbClr val="80C34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657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Write a simple console application (app1) which periodically prints some messages to stdout and stderr 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Write a simple GUI application (app2) which allows user: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select executable program (app1) on hard drive using file dialog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input arguments in line edit control and start program with provided arguments by pressing “Run”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terminate program by pressing “Stop” button at anytime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enable state of “Run” and “Stop” buttons reflects the child process 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display exit code (in both cases it was terminated by parent process or has been finished by user) and duration of child process execution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realtime </a:t>
            </a:r>
            <a:r>
              <a:rPr lang="ru" sz="1400"/>
              <a:t>display child process standard output channels: stdout and stderr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