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e4c9b2f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e4c9b2f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4c9b2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4c9b2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35750" y="2300725"/>
            <a:ext cx="1807500" cy="79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shared buffer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80C342"/>
                </a:solidFill>
              </a:rPr>
              <a:t>Assignment 2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885275" y="2656575"/>
            <a:ext cx="307800" cy="294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93075" y="2656575"/>
            <a:ext cx="307800" cy="29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500875" y="2656575"/>
            <a:ext cx="307800" cy="294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808675" y="2656575"/>
            <a:ext cx="307800" cy="294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116475" y="2656575"/>
            <a:ext cx="307800" cy="294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43675" y="2371975"/>
            <a:ext cx="19260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Worker thread do some work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779150" y="1070175"/>
            <a:ext cx="919512" cy="572724"/>
          </a:xfrm>
          <a:prstGeom prst="flowChartDocumen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 </a:t>
            </a:r>
            <a:r>
              <a:rPr lang="ru"/>
              <a:t>file A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286600" y="1070175"/>
            <a:ext cx="919512" cy="572724"/>
          </a:xfrm>
          <a:prstGeom prst="flowChartDocumen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 file B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794050" y="1070175"/>
            <a:ext cx="991548" cy="572724"/>
          </a:xfrm>
          <a:prstGeom prst="flowChartDocumen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 file C</a:t>
            </a:r>
            <a:endParaRPr/>
          </a:p>
        </p:txBody>
      </p:sp>
      <p:cxnSp>
        <p:nvCxnSpPr>
          <p:cNvPr id="66" name="Google Shape;66;p13"/>
          <p:cNvCxnSpPr>
            <a:stCxn id="63" idx="2"/>
            <a:endCxn id="54" idx="0"/>
          </p:cNvCxnSpPr>
          <p:nvPr/>
        </p:nvCxnSpPr>
        <p:spPr>
          <a:xfrm>
            <a:off x="2238906" y="1605036"/>
            <a:ext cx="1400700" cy="69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4" idx="2"/>
            <a:endCxn id="54" idx="0"/>
          </p:cNvCxnSpPr>
          <p:nvPr/>
        </p:nvCxnSpPr>
        <p:spPr>
          <a:xfrm flipH="1">
            <a:off x="3639556" y="1605036"/>
            <a:ext cx="106800" cy="695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5" idx="2"/>
            <a:endCxn id="54" idx="0"/>
          </p:cNvCxnSpPr>
          <p:nvPr/>
        </p:nvCxnSpPr>
        <p:spPr>
          <a:xfrm flipH="1">
            <a:off x="3639524" y="1605036"/>
            <a:ext cx="1650300" cy="695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4941075" y="1723575"/>
            <a:ext cx="37725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Producer threads reads data from file and puts symbols to shared buffer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4941075" y="3082825"/>
            <a:ext cx="3772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Consumer </a:t>
            </a:r>
            <a:r>
              <a:rPr lang="ru"/>
              <a:t>threads takes symbols from shared buffer and displays it in widget.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672350" y="3944375"/>
            <a:ext cx="919512" cy="572724"/>
          </a:xfrm>
          <a:prstGeom prst="flowChartDocumen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widget</a:t>
            </a:r>
            <a:r>
              <a:rPr lang="ru"/>
              <a:t> 1</a:t>
            </a:r>
            <a:endParaRPr/>
          </a:p>
        </p:txBody>
      </p:sp>
      <p:cxnSp>
        <p:nvCxnSpPr>
          <p:cNvPr id="72" name="Google Shape;72;p13"/>
          <p:cNvCxnSpPr>
            <a:stCxn id="54" idx="2"/>
            <a:endCxn id="71" idx="0"/>
          </p:cNvCxnSpPr>
          <p:nvPr/>
        </p:nvCxnSpPr>
        <p:spPr>
          <a:xfrm flipH="1">
            <a:off x="2132000" y="3096625"/>
            <a:ext cx="1507500" cy="84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/>
          <p:nvPr/>
        </p:nvSpPr>
        <p:spPr>
          <a:xfrm>
            <a:off x="3233200" y="3980125"/>
            <a:ext cx="919512" cy="572724"/>
          </a:xfrm>
          <a:prstGeom prst="flowChartDocumen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widget</a:t>
            </a:r>
            <a:r>
              <a:rPr lang="ru"/>
              <a:t> 2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794050" y="3944375"/>
            <a:ext cx="919512" cy="572724"/>
          </a:xfrm>
          <a:prstGeom prst="flowChartDocumen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widget</a:t>
            </a:r>
            <a:r>
              <a:rPr lang="ru"/>
              <a:t> 3</a:t>
            </a:r>
            <a:endParaRPr/>
          </a:p>
        </p:txBody>
      </p:sp>
      <p:cxnSp>
        <p:nvCxnSpPr>
          <p:cNvPr id="75" name="Google Shape;75;p13"/>
          <p:cNvCxnSpPr>
            <a:stCxn id="54" idx="2"/>
            <a:endCxn id="73" idx="0"/>
          </p:cNvCxnSpPr>
          <p:nvPr/>
        </p:nvCxnSpPr>
        <p:spPr>
          <a:xfrm>
            <a:off x="3639500" y="3096625"/>
            <a:ext cx="53400" cy="88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54" idx="2"/>
            <a:endCxn id="74" idx="0"/>
          </p:cNvCxnSpPr>
          <p:nvPr/>
        </p:nvCxnSpPr>
        <p:spPr>
          <a:xfrm>
            <a:off x="3639500" y="3096625"/>
            <a:ext cx="1614300" cy="84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323700" y="12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80C342"/>
                </a:solidFill>
              </a:rPr>
              <a:t>Assignment 2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90725" y="696700"/>
            <a:ext cx="8874900" cy="4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Create multithreading app to read data from three text files (A,B,C) and modifying data simultaneously using a shared buffer with a visual representation of process: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“Produser” thread takes symbols consistently from text file and writes it to buffer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ru" sz="1100"/>
              <a:t>to empty position only, avoid to overwrite existing symbol</a:t>
            </a:r>
            <a:endParaRPr sz="11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/>
              <a:t>“Worker” thread modify symbol in buffer by do calculation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ru" sz="1100"/>
              <a:t>cycle 100 million operations</a:t>
            </a:r>
            <a:r>
              <a:rPr lang="ru" sz="1100">
                <a:solidFill>
                  <a:srgbClr val="404244"/>
                </a:solidFill>
                <a:highlight>
                  <a:srgbClr val="FFFFFF"/>
                </a:highlight>
              </a:rPr>
              <a:t> -&gt; change case (upper to lower and vice versa)</a:t>
            </a:r>
            <a:endParaRPr sz="1100">
              <a:solidFill>
                <a:srgbClr val="40424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/>
              <a:t>“Consumer”(UI) thread: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ru" sz="1100">
                <a:solidFill>
                  <a:schemeClr val="dk1"/>
                </a:solidFill>
              </a:rPr>
              <a:t>select text files using the file dialog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ru" sz="1100">
                <a:solidFill>
                  <a:schemeClr val="dk1"/>
                </a:solidFill>
              </a:rPr>
              <a:t>a field to adjust the buffer size (5 symbols default)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ru" sz="1100">
                <a:solidFill>
                  <a:schemeClr val="dk1"/>
                </a:solidFill>
              </a:rPr>
              <a:t>real-time representation of buffer content, progress of data processing (copied/total symbols).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 sz="1100">
                <a:solidFill>
                  <a:schemeClr val="dk1"/>
                </a:solidFill>
              </a:rPr>
              <a:t>coloured symbol affinity (to source file)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 sz="1100">
                <a:solidFill>
                  <a:schemeClr val="dk1"/>
                </a:solidFill>
              </a:rPr>
              <a:t>real-time display modified data in widgets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/>
              <a:t>Multithreading: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ru" sz="1100">
                <a:solidFill>
                  <a:schemeClr val="dk1"/>
                </a:solidFill>
              </a:rPr>
              <a:t>threadsafe buffer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ru" sz="1100">
                <a:solidFill>
                  <a:schemeClr val="dk1"/>
                </a:solidFill>
              </a:rPr>
              <a:t>avoid blocking and data corruption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 sz="1100">
                <a:solidFill>
                  <a:schemeClr val="dk1"/>
                </a:solidFill>
              </a:rPr>
              <a:t>use semaphore to synchronize producer and consumer threads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 sz="1100">
                <a:solidFill>
                  <a:schemeClr val="dk1"/>
                </a:solidFill>
              </a:rPr>
              <a:t>use mutex to synchronize worker thread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