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47aded7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47aded7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f8834bb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f8834b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33b5383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33b5383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93C47D"/>
                </a:solidFill>
              </a:rPr>
              <a:t>Assignment 3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25850"/>
            <a:ext cx="85206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Create subdir project with two projects: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widget application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load search pluigin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choose target directory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enter file </a:t>
            </a:r>
            <a:r>
              <a:rPr lang="ru" sz="1800">
                <a:solidFill>
                  <a:schemeClr val="dk1"/>
                </a:solidFill>
              </a:rPr>
              <a:t>extensions, </a:t>
            </a:r>
            <a:r>
              <a:rPr lang="ru" sz="1800">
                <a:solidFill>
                  <a:schemeClr val="dk1"/>
                </a:solidFill>
              </a:rPr>
              <a:t>size (Kbytes, no larger than) and age (days, no older than)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display search result (list of all files) received from plugin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plugin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develop interface to interact with application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search files using </a:t>
            </a:r>
            <a:r>
              <a:rPr lang="ru" sz="1800">
                <a:solidFill>
                  <a:schemeClr val="dk1"/>
                </a:solidFill>
              </a:rPr>
              <a:t>multi threaded </a:t>
            </a:r>
            <a:r>
              <a:rPr lang="ru" sz="1800">
                <a:solidFill>
                  <a:schemeClr val="dk1"/>
                </a:solidFill>
              </a:rPr>
              <a:t>filter-map pattern (QT Concurent)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93C47D"/>
                </a:solidFill>
              </a:rPr>
              <a:t>Assignment 3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300" y="1017725"/>
            <a:ext cx="62913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93C47D"/>
                </a:solidFill>
              </a:rPr>
              <a:t>Assignment 3 checklist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52650" y="1100225"/>
            <a:ext cx="8219700" cy="3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Subdir project with application and plugin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App's GUI: user can select directory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App's GUI: user can define filters to file search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App's GUI: user can see list of appropriate files after finishing search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Application can fund and load plugin with suitable interface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Plugin contains interface class shared with application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Plugin perform </a:t>
            </a:r>
            <a:r>
              <a:rPr lang="ru" sz="1800"/>
              <a:t>multithreading</a:t>
            </a:r>
            <a:r>
              <a:rPr lang="ru" sz="1800"/>
              <a:t> search using QCuncurent filter-map concept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User can cancel search at any time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If user cancel search app must display list of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filtered </a:t>
            </a:r>
            <a:r>
              <a:rPr lang="ru" sz="1800"/>
              <a:t>files found so far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each bullet  cost 2 points (meaning each unrealized bullet decreases max exercise credit of 25 by 2 points)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