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6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437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0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9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69D60D-302A-4FCB-81DC-F5BC9084A66A}" type="datetimeFigureOut">
              <a:rPr lang="en-US" smtClean="0"/>
              <a:t>21-Jan-23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7C9105-677D-4892-8C9C-756E0A43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2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797DD55-7432-486B-9F7A-D3363F6550E9}"/>
              </a:ext>
            </a:extLst>
          </p:cNvPr>
          <p:cNvGrpSpPr/>
          <p:nvPr/>
        </p:nvGrpSpPr>
        <p:grpSpPr>
          <a:xfrm>
            <a:off x="1" y="1400124"/>
            <a:ext cx="12192000" cy="3185038"/>
            <a:chOff x="1" y="659460"/>
            <a:chExt cx="12192000" cy="31850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49FA43-5CF7-45F7-B06A-3E60493643FE}"/>
                </a:ext>
              </a:extLst>
            </p:cNvPr>
            <p:cNvSpPr txBox="1"/>
            <p:nvPr/>
          </p:nvSpPr>
          <p:spPr>
            <a:xfrm>
              <a:off x="1" y="3013501"/>
              <a:ext cx="1219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RESTAURANT FOOD ORDERING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D7235E-00BA-4A0D-ACDF-88E021CA8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38" y="659460"/>
              <a:ext cx="3554323" cy="2354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253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BE116-B291-4FD7-A352-6DF16CC90485}"/>
              </a:ext>
            </a:extLst>
          </p:cNvPr>
          <p:cNvSpPr txBox="1"/>
          <p:nvPr/>
        </p:nvSpPr>
        <p:spPr>
          <a:xfrm>
            <a:off x="0" y="11937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C2A81-6F49-44AB-AFCD-3DD9280B68B7}"/>
              </a:ext>
            </a:extLst>
          </p:cNvPr>
          <p:cNvSpPr txBox="1"/>
          <p:nvPr/>
        </p:nvSpPr>
        <p:spPr>
          <a:xfrm>
            <a:off x="135007" y="1380744"/>
            <a:ext cx="6604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Myo Myat Su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Khin Chan Myae Thu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 Aye Myint</a:t>
            </a:r>
          </a:p>
        </p:txBody>
      </p:sp>
    </p:spTree>
    <p:extLst>
      <p:ext uri="{BB962C8B-B14F-4D97-AF65-F5344CB8AC3E}">
        <p14:creationId xmlns:p14="http://schemas.microsoft.com/office/powerpoint/2010/main" val="18505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D07E3-DF49-4D61-9146-B8BBD0BC9910}"/>
              </a:ext>
            </a:extLst>
          </p:cNvPr>
          <p:cNvSpPr txBox="1"/>
          <p:nvPr/>
        </p:nvSpPr>
        <p:spPr>
          <a:xfrm>
            <a:off x="128016" y="1380744"/>
            <a:ext cx="119146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Ordering System is an application which will help restaurant to optimized and control over their restaurants.</a:t>
            </a:r>
          </a:p>
          <a:p>
            <a:pPr algn="just"/>
            <a:endParaRPr lang="en-GB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waiters(staff), it is making life easier because they don't have to go kitchen and give the orders to chef(staff) easily.</a:t>
            </a:r>
          </a:p>
          <a:p>
            <a:pPr algn="just"/>
            <a:endParaRPr lang="en-GB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management point of view, the manager(admin) will be able to see the records of each employees and orders.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410E8-EF99-4545-AF92-22C4D7E37ABB}"/>
              </a:ext>
            </a:extLst>
          </p:cNvPr>
          <p:cNvSpPr txBox="1"/>
          <p:nvPr/>
        </p:nvSpPr>
        <p:spPr>
          <a:xfrm>
            <a:off x="0" y="11937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810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DBF20-7A8A-4E1E-9D9C-E75EA888167D}"/>
              </a:ext>
            </a:extLst>
          </p:cNvPr>
          <p:cNvSpPr txBox="1"/>
          <p:nvPr/>
        </p:nvSpPr>
        <p:spPr>
          <a:xfrm>
            <a:off x="128016" y="1380744"/>
            <a:ext cx="119146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application helps the restaurants to do all functionalities more accurately and faster way.</a:t>
            </a:r>
          </a:p>
          <a:p>
            <a:pPr algn="just"/>
            <a:endParaRPr lang="en-GB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Ordering System reduces manual works and improves efficiency of restaurant. There are many functionalities, like –</a:t>
            </a:r>
          </a:p>
          <a:p>
            <a:pPr algn="just"/>
            <a:endParaRPr lang="en-GB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5525" indent="-514350" algn="just">
              <a:buFont typeface="+mj-lt"/>
              <a:buAutoNum type="arabicPeriod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store records</a:t>
            </a:r>
          </a:p>
          <a:p>
            <a:pPr marL="1025525" indent="-514350" algn="just">
              <a:buFont typeface="+mj-lt"/>
              <a:buAutoNum type="arabicPeriod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orders and services</a:t>
            </a:r>
          </a:p>
          <a:p>
            <a:pPr marL="1025525" indent="-514350" algn="just">
              <a:buFont typeface="+mj-lt"/>
              <a:buAutoNum type="arabicPeriod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Billings</a:t>
            </a:r>
          </a:p>
          <a:p>
            <a:pPr marL="1025525" indent="-514350" algn="just">
              <a:buFont typeface="+mj-lt"/>
              <a:buAutoNum type="arabicPeriod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staff</a:t>
            </a:r>
          </a:p>
          <a:p>
            <a:pPr marL="1025525" indent="-514350" algn="just">
              <a:buFont typeface="+mj-lt"/>
              <a:buAutoNum type="arabicPeriod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Manager(admin) to control each part of the restaurant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E5CDC-D9F9-46BD-A3A6-34DA1859C467}"/>
              </a:ext>
            </a:extLst>
          </p:cNvPr>
          <p:cNvSpPr txBox="1"/>
          <p:nvPr/>
        </p:nvSpPr>
        <p:spPr>
          <a:xfrm>
            <a:off x="128016" y="1371600"/>
            <a:ext cx="11914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goal is to maintain the restaurant's functions in an effective and accurate manner and also it is reducing the use of manual entries.</a:t>
            </a:r>
          </a:p>
          <a:p>
            <a:pPr algn="just"/>
            <a:endParaRPr lang="en-GB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software helps food orders to maintain day to day records in system. It is keeping a proper record of the database.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0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155BF2-A9B1-4E20-98F1-49C458A874A2}"/>
              </a:ext>
            </a:extLst>
          </p:cNvPr>
          <p:cNvSpPr txBox="1"/>
          <p:nvPr/>
        </p:nvSpPr>
        <p:spPr>
          <a:xfrm>
            <a:off x="0" y="11937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0AFF4-22BB-486E-9E37-72424F835212}"/>
              </a:ext>
            </a:extLst>
          </p:cNvPr>
          <p:cNvSpPr txBox="1"/>
          <p:nvPr/>
        </p:nvSpPr>
        <p:spPr>
          <a:xfrm>
            <a:off x="128016" y="1371600"/>
            <a:ext cx="59679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(DashBoard)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Taste/Ingredient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96EE6-A0A5-4C7F-888B-DFE0579CC4DD}"/>
              </a:ext>
            </a:extLst>
          </p:cNvPr>
          <p:cNvSpPr txBox="1"/>
          <p:nvPr/>
        </p:nvSpPr>
        <p:spPr>
          <a:xfrm>
            <a:off x="6096000" y="1371600"/>
            <a:ext cx="59679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Password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Ingredient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81690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75E89-5340-479B-922C-F648B7D2E230}"/>
              </a:ext>
            </a:extLst>
          </p:cNvPr>
          <p:cNvSpPr txBox="1"/>
          <p:nvPr/>
        </p:nvSpPr>
        <p:spPr>
          <a:xfrm>
            <a:off x="0" y="11937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DISTRIBUTION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36AF48-A4C3-4D28-A018-65038FCD8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13205"/>
              </p:ext>
            </p:extLst>
          </p:nvPr>
        </p:nvGraphicFramePr>
        <p:xfrm>
          <a:off x="110836" y="1371599"/>
          <a:ext cx="11988800" cy="470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703">
                  <a:extLst>
                    <a:ext uri="{9D8B030D-6E8A-4147-A177-3AD203B41FA5}">
                      <a16:colId xmlns:a16="http://schemas.microsoft.com/office/drawing/2014/main" val="563826630"/>
                    </a:ext>
                  </a:extLst>
                </a:gridCol>
                <a:gridCol w="1604025">
                  <a:extLst>
                    <a:ext uri="{9D8B030D-6E8A-4147-A177-3AD203B41FA5}">
                      <a16:colId xmlns:a16="http://schemas.microsoft.com/office/drawing/2014/main" val="51422926"/>
                    </a:ext>
                  </a:extLst>
                </a:gridCol>
                <a:gridCol w="1819563">
                  <a:extLst>
                    <a:ext uri="{9D8B030D-6E8A-4147-A177-3AD203B41FA5}">
                      <a16:colId xmlns:a16="http://schemas.microsoft.com/office/drawing/2014/main" val="1278799090"/>
                    </a:ext>
                  </a:extLst>
                </a:gridCol>
                <a:gridCol w="1789239">
                  <a:extLst>
                    <a:ext uri="{9D8B030D-6E8A-4147-A177-3AD203B41FA5}">
                      <a16:colId xmlns:a16="http://schemas.microsoft.com/office/drawing/2014/main" val="4029229285"/>
                    </a:ext>
                  </a:extLst>
                </a:gridCol>
                <a:gridCol w="3115270">
                  <a:extLst>
                    <a:ext uri="{9D8B030D-6E8A-4147-A177-3AD203B41FA5}">
                      <a16:colId xmlns:a16="http://schemas.microsoft.com/office/drawing/2014/main" val="2433468944"/>
                    </a:ext>
                  </a:extLst>
                </a:gridCol>
              </a:tblGrid>
              <a:tr h="1176482">
                <a:tc>
                  <a:txBody>
                    <a:bodyPr/>
                    <a:lstStyle/>
                    <a:p>
                      <a:pPr algn="just"/>
                      <a:endParaRPr lang="en-US" sz="280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287453"/>
                  </a:ext>
                </a:extLst>
              </a:tr>
              <a:tr h="1176482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Myo Myat Su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Ingredient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41560"/>
                  </a:ext>
                </a:extLst>
              </a:tr>
              <a:tr h="117648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Khin Chan Myae 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589216"/>
                  </a:ext>
                </a:extLst>
              </a:tr>
              <a:tr h="1176482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Aye Aye Myint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2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73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119</TotalTime>
  <Words>248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 Aye Myint</dc:creator>
  <cp:lastModifiedBy>Aye Aye Myint</cp:lastModifiedBy>
  <cp:revision>10</cp:revision>
  <dcterms:created xsi:type="dcterms:W3CDTF">2023-01-21T09:41:24Z</dcterms:created>
  <dcterms:modified xsi:type="dcterms:W3CDTF">2023-01-21T11:40:29Z</dcterms:modified>
</cp:coreProperties>
</file>