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1933-A265-59B7-3B7C-248CA52A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ED8A9-B699-0C5D-CD47-6BC2DEB4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1B9A-F3ED-0A9D-674E-A40F0FE2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9ED1-154B-A507-32A8-C25F112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85A4-4D36-45DD-508C-489E0886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3EF9-314E-A1EC-297A-8E72F15E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56FED-D49F-8D5E-5480-ADA177E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D4EC-35B4-8563-64AF-328A57C9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5AA-A961-E9B4-8BDC-56B61044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C353-D982-B22D-30D5-66B3E0DE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41901-A041-5BF4-D4FE-677A3F853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0E966-C513-B6E9-2BF0-E36A7C96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E37F-F3C1-37F3-F533-594F062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0DB3-02F6-4A3A-28B7-752913BE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9DDC-0EF3-41BE-3EED-38B6BF25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93C0-990E-4559-00A8-F8C826FC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47B3-B257-5CF5-F5BD-058E0674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8A5B-7DC6-A530-8C4A-9B45E487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EB28-EDAF-C476-B911-E9202ED2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91CE-9AAA-71AE-A5F2-0835328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B314-EEE6-2E3E-45C2-63C7841D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8190-5682-4EA8-FC9F-2CA73556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3FA1-0248-FAB3-6F47-D24BE4DD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689B-7FC1-A768-1C5A-1087D54F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10B9-A71E-C7E2-C396-803B9F23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B7DC-EADF-A4C7-41F7-062904C6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CB17-6C91-A28C-E2D2-BE91A54B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68E3E-5649-1B49-68D0-75725C7D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B541-B709-57E4-C41C-8D0A290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69A3-3D0C-D0A8-66F3-9DF82DC9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0EFA-2AB1-09D3-5424-073C733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C3C4-2806-5FD6-F1FA-C4DB323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77E6-28A0-8E08-B7C1-902D6C39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38A93-BA7D-CED1-4C5D-6CFA2F45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513F6-98A8-CEAE-0C89-5A330F6E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8C8B5-8B1C-264A-74A3-222A00BA4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44D32-B83B-A495-01CC-06361A30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18F8E-FAB8-6CCA-D3FA-3813AAB0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5A99E-1A25-E49C-3707-31C6B834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153-459A-BE58-6D62-7F1C8DF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A355F-7809-CFD1-C096-AD9F2AF8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8AC0-CDC5-4B13-E6A3-474676A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174B-18BB-D4F4-C688-5759B902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FB5F-924F-ABDD-624E-4F8E0D5B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6E041-8966-E8EF-CE15-57874487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DCDC-B624-CAE9-27E3-C24AC200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EB8C-8678-35D7-0D52-6C32461C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70F2-BBAC-793E-ACE7-F5BA2739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61AD-5FD5-E426-EA15-F550B4E0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E4998-4245-E8AA-45B6-4DEF7954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7941-0D64-A887-66F1-9B0A382C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E686-4ABE-077B-B6C6-FCF0850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14E-A0C5-451E-ABB3-7E25DF58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B8AB1-3AB6-53D6-BC46-643C4D8C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3448-49E1-4860-BE3C-7A27F9196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04FA-BAB3-1397-09C5-2F28D60F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146D-5D83-17FA-48A1-D5289FD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F0F9-41A4-C1DE-E548-1B044080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2296A-1A6A-C22B-1DDB-B9BA6FCA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3C889-589C-477D-96D7-3E5C00C5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485A-C382-A430-55B1-302CE1AA0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3866-653F-E688-955D-005DE60C8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B1EA-25D6-36C1-ECBD-FC762D59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B580-FF68-EBE8-99D1-5CC36A4F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1169D-84F2-4708-0DCD-C8370591F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Shuo-Yen Chueh</a:t>
            </a:r>
          </a:p>
        </p:txBody>
      </p:sp>
    </p:spTree>
    <p:extLst>
      <p:ext uri="{BB962C8B-B14F-4D97-AF65-F5344CB8AC3E}">
        <p14:creationId xmlns:p14="http://schemas.microsoft.com/office/powerpoint/2010/main" val="247704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C60A-20D9-0E67-72B7-3DC3BE4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A147-489A-7FEE-E032-6BE9F76C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CF0C-500D-7834-12BB-F69920AA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062-81F8-D188-E5CF-EAFC4D8C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7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540-F484-CF7A-B398-D5DF051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FEF7-43EE-D7DD-F627-87096A8C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4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261E-6860-CDD0-7926-F89679E4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E826-5A65-755C-C6C3-A6B75A58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4429-480E-7902-720B-C2230D1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Introduction: Brain computer interface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7600-97B4-737B-56DF-D2FF8413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39E6-67F1-8363-16D1-B8BAB5F2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2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39E6-67F1-8363-16D1-B8BAB5F2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4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39E6-67F1-8363-16D1-B8BAB5F2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4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CC0D0C-3CD4-C67D-F784-BE480A36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93" y="5282526"/>
            <a:ext cx="2762636" cy="1171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9807C2-13B0-6B84-5046-4B2474150C7E}"/>
              </a:ext>
            </a:extLst>
          </p:cNvPr>
          <p:cNvSpPr txBox="1"/>
          <p:nvPr/>
        </p:nvSpPr>
        <p:spPr>
          <a:xfrm>
            <a:off x="2299917" y="6427169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 trial if time 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42067-D157-53B2-DBB9-FC6F5BD567EF}"/>
              </a:ext>
            </a:extLst>
          </p:cNvPr>
          <p:cNvSpPr/>
          <p:nvPr/>
        </p:nvSpPr>
        <p:spPr>
          <a:xfrm>
            <a:off x="5996312" y="5230368"/>
            <a:ext cx="5836024" cy="1435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There are also other parameters to tune the behavioral set up, e.g. Impulse, </a:t>
            </a:r>
            <a:r>
              <a:rPr lang="en-US" dirty="0" err="1">
                <a:solidFill>
                  <a:schemeClr val="tx1"/>
                </a:solidFill>
              </a:rPr>
              <a:t>max_velocity</a:t>
            </a:r>
            <a:r>
              <a:rPr lang="en-US" dirty="0">
                <a:solidFill>
                  <a:schemeClr val="tx1"/>
                </a:solidFill>
              </a:rPr>
              <a:t>, stop &amp; start threshold, </a:t>
            </a:r>
            <a:r>
              <a:rPr lang="en-US" dirty="0" err="1">
                <a:solidFill>
                  <a:schemeClr val="tx1"/>
                </a:solidFill>
              </a:rPr>
              <a:t>random_start_range</a:t>
            </a:r>
            <a:r>
              <a:rPr lang="en-US" dirty="0">
                <a:solidFill>
                  <a:schemeClr val="tx1"/>
                </a:solidFill>
              </a:rPr>
              <a:t>, ITI length…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8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903E-B7E6-F832-7A18-053F9E77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original MATLAB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E105-065C-26E1-0525-E00D0913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basic information: </a:t>
            </a:r>
            <a:br>
              <a:rPr lang="en-US" dirty="0"/>
            </a:br>
            <a:r>
              <a:rPr lang="en-US" dirty="0"/>
              <a:t>1. Total experiment duration</a:t>
            </a:r>
            <a:br>
              <a:rPr lang="en-US" dirty="0"/>
            </a:br>
            <a:r>
              <a:rPr lang="en-US" dirty="0"/>
              <a:t>2. Total trials and successful trial count</a:t>
            </a:r>
            <a:br>
              <a:rPr lang="en-US" dirty="0"/>
            </a:br>
            <a:r>
              <a:rPr lang="en-US" dirty="0"/>
              <a:t>3. Success rate and reward frequency</a:t>
            </a:r>
            <a:br>
              <a:rPr lang="en-US" dirty="0"/>
            </a:br>
            <a:r>
              <a:rPr lang="en-US" dirty="0"/>
              <a:t>4. Average and standard deviation of trial duration</a:t>
            </a:r>
          </a:p>
          <a:p>
            <a:r>
              <a:rPr lang="en-US" dirty="0"/>
              <a:t>Visualization of trajectory: 1D &amp; 2D version, Trial path length.</a:t>
            </a:r>
          </a:p>
          <a:p>
            <a:r>
              <a:rPr lang="en-US" dirty="0"/>
              <a:t>Batch file analysis: Output a summarization file.</a:t>
            </a:r>
          </a:p>
          <a:p>
            <a:r>
              <a:rPr lang="en-US" dirty="0"/>
              <a:t>Ensemble-based group analysis: plot the bar chart of each neuron ensemble giving the statistics results. </a:t>
            </a:r>
          </a:p>
        </p:txBody>
      </p:sp>
    </p:spTree>
    <p:extLst>
      <p:ext uri="{BB962C8B-B14F-4D97-AF65-F5344CB8AC3E}">
        <p14:creationId xmlns:p14="http://schemas.microsoft.com/office/powerpoint/2010/main" val="62484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05F-CEC6-7CED-858E-E9E11A7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5303-20E5-8B2D-FB2A-6077889B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the same figures and files regarding the same input CSV file.</a:t>
            </a:r>
          </a:p>
          <a:p>
            <a:r>
              <a:rPr lang="en-US" dirty="0"/>
              <a:t>List the necessary functions for processing the data frame and write them as def functions.</a:t>
            </a:r>
          </a:p>
          <a:p>
            <a:r>
              <a:rPr lang="en-US" dirty="0"/>
              <a:t>Have the notation of each def function to ensure modification in the future.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216</Words>
  <Application>Microsoft Macintosh PowerPoint</Application>
  <PresentationFormat>寬螢幕</PresentationFormat>
  <Paragraphs>27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Final Project</vt:lpstr>
      <vt:lpstr>Introduction: Brain computer interface experiment</vt:lpstr>
      <vt:lpstr>Behavioral data format</vt:lpstr>
      <vt:lpstr>Behavioral data format</vt:lpstr>
      <vt:lpstr>Behavioral data format</vt:lpstr>
      <vt:lpstr>Behavioral data format</vt:lpstr>
      <vt:lpstr>Behavioral data format</vt:lpstr>
      <vt:lpstr>The purpose of original MATLAB code</vt:lpstr>
      <vt:lpstr>Goal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Chueh, Shuo-Yen</dc:creator>
  <cp:lastModifiedBy>Shuo-Yen Chueh</cp:lastModifiedBy>
  <cp:revision>2</cp:revision>
  <dcterms:created xsi:type="dcterms:W3CDTF">2025-04-09T21:47:22Z</dcterms:created>
  <dcterms:modified xsi:type="dcterms:W3CDTF">2025-04-10T20:43:26Z</dcterms:modified>
</cp:coreProperties>
</file>