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F491-1F7D-1EA7-3C0A-7ECDAF91F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5283C-444E-8C43-513A-AEDEFEAE4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9FD7-34D2-5D85-52DB-A9E941E2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F26C-3348-0173-55E5-EAC3A6DC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149B-32A9-C7D4-61BB-8EC1DC43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44F8-7767-DF54-33E0-8E88825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C9BB7-E121-840E-801E-C1C1EB6B8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D046-72B1-3504-56C4-7A3F190C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49EB-6495-45F7-AD13-A195074B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72DA-60B1-4C53-7059-3021CA93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D9BE8-0C3C-AA35-CDA0-D69B435B6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FE274-A80A-72A1-3F22-50C401F0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3557-C639-683C-D0EA-EBDC53DF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46F9-50E3-8442-E91F-097BCC64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E84ED-F75B-66E9-EE68-4E7C7901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AE62-ABDC-089F-A68A-AA6224A2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ECB1E-AAD7-B3C7-1412-C8E178F3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E66B4-667F-294C-E18E-B74BC95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2218A-BCB4-231D-76A7-A842569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BC1D-0A8A-4CB2-496C-04FB7E62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0938-1270-DAF1-CE36-F756377A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A62F5-8114-4B59-794A-6537D1DE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5F3D-5650-B454-7F25-C5AEC426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714C-AE96-20B4-C209-894415A58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B904-0A8B-0EBE-EF5C-E9123538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AD84-7445-251C-240E-C8129D48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C30A-91BF-9013-4474-49E64BE0C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06A1F-6799-65FE-E6C8-A6C208BF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B73DA-6FB9-4507-F056-C72183C0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25C2-5E71-7100-8737-65E88188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441EF-C636-A1C4-7D5D-CD1BDAB8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62D6-348B-76C5-D8B8-DC4D96DC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0FDE-C6DB-51ED-3243-3460CF6F0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D33B3-D562-7DB0-9CFC-4EC807B3D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7A10B-82FE-15C6-CC0C-6759F941F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610E-1E00-2E8E-9B3F-C0420A1A9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3CF43-5472-1371-FDBA-867718D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DBE53-2BE0-DCCD-DFB0-EAF08E7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FDAC3-AAA7-C668-FAC7-7BAABC95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7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9DED-4477-C3C8-0BC7-383953A1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4E104-3C83-9BAA-0807-9826E3F4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B13CB-102C-40A1-25A9-05A754F8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3A5A-80C2-74D8-93AA-18F8B79A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1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8077A-E6A3-8794-03F2-0303C61F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F828-BB23-084F-1787-3E792395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7FFD5-F193-F901-91C6-7D112B31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B875-3459-642A-0E81-483F145D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E6E4-BB2D-B1CE-7E1E-D9A9673C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DCA75-2E93-9058-E6B1-4C0E730F5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1CA52-A6C7-1BF3-032B-85FD199E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3F22E-9537-BAA7-9A83-32BC10D4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8DF7C-6644-B26F-9CFD-F6635D02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1DCE-4657-8EBA-3C38-D376F55C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9DFEC-F5ED-474F-D905-3454C2815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C2216-218E-00AF-936D-BFA892B1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C2EAA-3344-9165-0E07-0D51BAAB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57740-46EC-89B0-0E10-F8BA7ECF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9351-5461-4B8C-A5AD-AA0F5B52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0D999-68BF-B201-5FE5-8F8E3B5D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D86C4-2C6A-E10A-1446-9ACE03A1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BB44-34D8-1D52-55DE-452C017E2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44D5B-2FC1-4FA1-B428-1504560839B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75F6-24D1-2BCC-02E1-58168C2D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A652D-304C-8911-BC63-6468EC291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DB6D2-594D-4EFB-A474-93BE804B4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4D0D-3E04-F19F-6D72-B09E8740C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BF5DC-DCA2-EA56-7178-B6191B8B1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8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1F72-AF50-09F6-7057-BD63AB17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 Odor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5FA7-6F01-3F17-0674-12449105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3150" cy="4351338"/>
          </a:xfrm>
        </p:spPr>
        <p:txBody>
          <a:bodyPr/>
          <a:lstStyle/>
          <a:p>
            <a:r>
              <a:rPr lang="en-US" dirty="0"/>
              <a:t>Mouse 1 </a:t>
            </a:r>
            <a:br>
              <a:rPr lang="en-US" dirty="0"/>
            </a:br>
            <a:r>
              <a:rPr lang="en-US" dirty="0"/>
              <a:t>170 neurons, 10 odors, 8 trials for each odor.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31FF1BC-E8E6-DF24-9DE2-6252E8E3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2228850"/>
            <a:ext cx="50387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9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15AC-B7F2-21D4-5C1C-9F18FD89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 Odor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DF4C8-AEA4-3DE8-6C9E-A9DAB311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2 </a:t>
            </a:r>
            <a:br>
              <a:rPr lang="en-US" dirty="0"/>
            </a:br>
            <a:r>
              <a:rPr lang="en-US" dirty="0"/>
              <a:t>142 neurons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2610495A-A32C-6C70-619E-F3C518FC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2038350"/>
            <a:ext cx="50387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8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5027-ADBA-002A-FA09-86088820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 Odor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F1C6-2FF7-3CE4-036B-EDD94B2E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3</a:t>
            </a:r>
            <a:br>
              <a:rPr lang="en-US" dirty="0"/>
            </a:br>
            <a:r>
              <a:rPr lang="en-US" dirty="0"/>
              <a:t>164 neurons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89A6ADE-0D77-E14C-6D3F-1A5579867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833688"/>
            <a:ext cx="50387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FC0E7EF-A7AC-504F-A29F-722BD328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406697"/>
            <a:ext cx="3781425" cy="283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EC50A466-71B1-2D7F-032F-6AFA8AD6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5" y="3558182"/>
            <a:ext cx="3781425" cy="283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713E-902E-2BA7-5D89-0EAFDABF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1: Odor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7217-1D18-F79E-776D-49688885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4 </a:t>
            </a:r>
            <a:br>
              <a:rPr lang="en-US" dirty="0"/>
            </a:br>
            <a:r>
              <a:rPr lang="en-US" dirty="0"/>
              <a:t>273 neurons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10750FA6-7444-CCA6-7D71-53386A73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110581"/>
            <a:ext cx="50387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84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Aim 1: Odor tuning</vt:lpstr>
      <vt:lpstr>Aim 1: Odor tuning</vt:lpstr>
      <vt:lpstr>Aim 1: Odor tuning</vt:lpstr>
      <vt:lpstr>Aim 1: Odor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Chueh, Shuo-Yen</dc:creator>
  <cp:lastModifiedBy>Chueh, Shuo-Yen</cp:lastModifiedBy>
  <cp:revision>1</cp:revision>
  <dcterms:created xsi:type="dcterms:W3CDTF">2025-04-14T21:54:39Z</dcterms:created>
  <dcterms:modified xsi:type="dcterms:W3CDTF">2025-04-14T22:54:44Z</dcterms:modified>
</cp:coreProperties>
</file>