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6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9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LECTURE 4 </a:t>
            </a:r>
            <a:br>
              <a:rPr lang="en-US"/>
            </a:br>
            <a:r>
              <a:rPr lang="en-US"/>
              <a:t>CARDINALITY OF SETS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CSC304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Stephen Lucci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Countable and Uncountable Sets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Cardinality of the Rationals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09600" y="1600200"/>
            <a:ext cx="10972800" cy="6774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63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989214" y="2864591"/>
            <a:ext cx="10241280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453" l="0" r="0" t="-93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Cantor’s First Diagonalization Proof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09600" y="1600200"/>
            <a:ext cx="3797030" cy="46352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83" r="-802" t="-9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181" y="1468885"/>
            <a:ext cx="7410315" cy="44924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Reals are Uncountably Infinite	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16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Cantor’s Second Diagonalization Proof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We’ll prove our statement using a </a:t>
            </a:r>
            <a:r>
              <a:rPr i="1" lang="en-US"/>
              <a:t>Proof By Contradiction.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First, we assume that [0,1) is countable. Since it’s countable, there exists an enumeration for it. We’ll produce it.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327" y="2972736"/>
            <a:ext cx="9790640" cy="334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Cantor’s Second Diagonalization Proof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Reals are Uncountable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-442" t="-16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Keywords to Live By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54150"/>
            <a:ext cx="107151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Alphabet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String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Concatenation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Binary Operation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Length of a String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Empty String</a:t>
            </a:r>
            <a:r>
              <a:rPr lang="en-US"/>
              <a:t>, </a:t>
            </a:r>
            <a:r>
              <a:rPr lang="en-US" sz="1860"/>
              <a:t>Identity</a:t>
            </a:r>
            <a:r>
              <a:rPr lang="en-US"/>
              <a:t>, </a:t>
            </a:r>
            <a:r>
              <a:rPr lang="en-US" sz="1860"/>
              <a:t>Substring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Prefix</a:t>
            </a:r>
            <a:r>
              <a:rPr lang="en-US"/>
              <a:t>, </a:t>
            </a:r>
            <a:r>
              <a:rPr lang="en-US" sz="1860"/>
              <a:t>Suffix</a:t>
            </a:r>
            <a:r>
              <a:rPr lang="en-US"/>
              <a:t>, </a:t>
            </a:r>
            <a:r>
              <a:rPr lang="en-US" sz="1860"/>
              <a:t>Proper Prefix</a:t>
            </a:r>
            <a:r>
              <a:rPr lang="en-US"/>
              <a:t>, </a:t>
            </a:r>
            <a:r>
              <a:rPr lang="en-US" sz="1860"/>
              <a:t>Proper Suffix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Subword</a:t>
            </a:r>
            <a:r>
              <a:rPr lang="en-US"/>
              <a:t>, </a:t>
            </a:r>
            <a:r>
              <a:rPr lang="en-US" sz="1860"/>
              <a:t>Kleene Closure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Positive Closure</a:t>
            </a:r>
            <a:r>
              <a:rPr lang="en-US"/>
              <a:t>, </a:t>
            </a:r>
            <a:r>
              <a:rPr lang="en-US" sz="1860"/>
              <a:t>Language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Language Expression</a:t>
            </a:r>
            <a:r>
              <a:rPr lang="en-US"/>
              <a:t>, </a:t>
            </a:r>
            <a:r>
              <a:rPr lang="en-US" sz="1860"/>
              <a:t>Palindrome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Problem Specification</a:t>
            </a:r>
            <a:r>
              <a:rPr lang="en-US"/>
              <a:t>, </a:t>
            </a:r>
            <a:r>
              <a:rPr lang="en-US" sz="1860"/>
              <a:t>Optimization Problem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Travelling Salesman Problem (TSP)</a:t>
            </a:r>
            <a:r>
              <a:rPr lang="en-US"/>
              <a:t>, </a:t>
            </a:r>
            <a:r>
              <a:rPr lang="en-US" sz="1860"/>
              <a:t>Decision Problem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Language of a Problem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38200" y="4329565"/>
            <a:ext cx="107151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 Want the Punch Line First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715171" cy="447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This lesson deals with the cardinality of sets.</a:t>
            </a:r>
            <a:endParaRPr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As a consequence of our discussion, </a:t>
            </a:r>
            <a:r>
              <a:rPr i="1" lang="en-US" sz="3200"/>
              <a:t>we’ll find that there are more problems in Computer Science than there are algorithms</a:t>
            </a:r>
            <a:r>
              <a:rPr lang="en-US" sz="3200"/>
              <a:t>.</a:t>
            </a:r>
            <a:endParaRPr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Therefore, there must exist problems that are unsolvable.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38200" y="4329565"/>
            <a:ext cx="107151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Counting (When it’s not a 4 Letter Word)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715171" cy="459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1" r="0" t="-9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Comparing the Cardinality of Sets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715171" cy="459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1" r="0" t="-9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Image result for yankee stadium"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862" y="2892829"/>
            <a:ext cx="4506343" cy="337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Finite and Infinite Sets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3" r="-1166" t="-16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Finite and Infinite Sets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-1108" t="-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Finite and Infinite Sets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65017" y="1745673"/>
            <a:ext cx="11097492" cy="30469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98" l="-713" r="0" t="-1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Countable and Uncountable Sets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8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