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4AAF-4E90-4800-9FB8-6D4DCCC3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8240A-17A6-4BC8-8D23-E23CA8089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50A5-680D-4C2D-B0EB-8D3C09B8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529F-227A-4E43-9E5B-6238DF0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7480-204B-45C8-95ED-B29BE90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4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B1F4-5B02-41B7-BE71-50B55373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0ED5C-9801-471A-8E21-ED5006884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78D3-52A3-4D76-937E-D1A5B05C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450F-D498-46B4-B0DE-CFD4FEE8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B0B8-F73B-4BDE-B078-8351966E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8DCBA-09DA-409D-A8D0-0D0A77413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BC12-C803-468A-8CA8-15C1AA9F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35389-443F-436B-93B4-6EACCFE8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906D7-4815-4727-BE6E-261D601D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6C111-2EFC-45DB-91FA-96B79F63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4882-E31E-42ED-BD23-7F42F3E4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235D-3FD4-4CBD-9EB1-ED5C8225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045C-6FCB-4A56-9937-9B94F517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F792-3739-44D3-9E57-50256AB5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3505-D4AC-4A6B-B5EF-4DEAC8A1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ACE8-A920-4E5C-8D45-9E1CAF94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27780-6F7E-42B2-88F2-331F42AA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FF9D-D92A-44A4-BFB9-772EE25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641E-E037-4C36-AC9B-A9C53B03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FB0BA-009C-4088-9938-B64C69E3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7B1B-7E74-420A-9DFB-1D097A01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80FE-8899-4221-8895-6C3AB0373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428F5-3774-4611-B34F-5F03B79E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C61B6-5BBE-4847-B35B-4204C806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6887-66B5-46AA-8D54-698E207E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BB2F1-6BB9-47B4-B5B8-ABDE48EA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4072-3C00-4C16-BEC1-311C96F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4AC4-158A-47AD-B9F2-CF90E96A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48F1-1B54-4773-BEC3-FE4F9D75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5F9AF-2927-42AF-977A-8FE079996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7EAEA-5874-49F1-A1DD-4A55B8DD4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3ACF2-0CC2-46A1-B769-1EFCF5C3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D835C-32F3-4487-814A-637796E9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53261-3576-4D07-9584-A94F6EA2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9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50FD-1EF6-4066-8C76-7F96A724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225FA-C208-40D8-8E5E-564919B5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867B4-0819-4871-BE67-B9E5980E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9EFDF-74C3-4B73-8594-5CC6C2D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35A1C-F388-4198-826F-68F2DBDA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18C56-BDB6-46E3-9B2D-2BC03814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49028-EC18-40CF-AF69-E9E6944B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E04D-D399-4792-9484-6B30B56F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FFC2-E4F2-4E15-8B7D-E15FEF6E8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536D1-5F8C-49EB-A270-30C7D7109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422D-3AAA-4512-8C13-0716772C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E6A7-6EA0-4D50-8910-3FF0E0A5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9A85-6B70-4CDC-9A43-A6F58854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661D-0511-4DA8-B6DA-2A43F462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5156E-CA69-47F5-A33F-51AC1D28E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691F9-D628-43B6-AD1F-F482F61D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5A55-C801-4846-94E3-F660B058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BA378-780E-4A73-8832-1CD1EC00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4B500-C616-4D6A-9F79-BA34876D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BA1DE-2593-454C-A9FF-5D391206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3480F-41B7-4F29-89F6-F3CDD5092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1AE4-2D20-40ED-9472-31AB4D111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0860-B349-4218-8330-558AD6D43C6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EF09-6189-46DB-AC62-666B84CBC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A149-B944-44A1-B085-018E03A6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42D3-754D-49F9-BF7A-250AA592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A99F-4FCC-4C48-ABCC-A70CE1E13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in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981F4-89E8-4A4B-8120-553CE8AB2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8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0164B4C-E834-4DB2-9DB8-81B524DA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2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A5B0-940C-4E86-AF59-0BF005A8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22D0-DE4B-4EE5-ACAB-267641D0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person who creates the bot </a:t>
            </a:r>
          </a:p>
          <a:p>
            <a:pPr lvl="1"/>
            <a:r>
              <a:rPr lang="en-US" dirty="0"/>
              <a:t>Should he care or should he not? he needs the money, so he sells his product</a:t>
            </a:r>
          </a:p>
          <a:p>
            <a:pPr lvl="1"/>
            <a:r>
              <a:rPr lang="en-US" dirty="0"/>
              <a:t>Ruin game for many others or live nicely </a:t>
            </a:r>
          </a:p>
          <a:p>
            <a:r>
              <a:rPr lang="en-US" dirty="0"/>
              <a:t>Person who uses the bot</a:t>
            </a:r>
          </a:p>
          <a:p>
            <a:pPr lvl="1"/>
            <a:r>
              <a:rPr lang="en-US" dirty="0"/>
              <a:t>Should he care or not? </a:t>
            </a:r>
          </a:p>
          <a:p>
            <a:pPr lvl="2"/>
            <a:r>
              <a:rPr lang="en-US" dirty="0"/>
              <a:t>Literally everyone using it, why not join in to keep up</a:t>
            </a:r>
          </a:p>
          <a:p>
            <a:pPr lvl="2"/>
            <a:r>
              <a:rPr lang="en-US" dirty="0"/>
              <a:t>Self enjoyment vs everyone else enjoyment</a:t>
            </a:r>
          </a:p>
          <a:p>
            <a:pPr lvl="2"/>
            <a:r>
              <a:rPr lang="en-US" dirty="0"/>
              <a:t>Ruin game for many other live nicely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1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BD8E-65D7-429C-AC01-64A25598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8214-252D-474A-A5D8-FC2C3AF7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Bots good or bad?</a:t>
            </a:r>
          </a:p>
          <a:p>
            <a:pPr lvl="1"/>
            <a:r>
              <a:rPr lang="en-US" dirty="0"/>
              <a:t>depends</a:t>
            </a:r>
          </a:p>
        </p:txBody>
      </p:sp>
    </p:spTree>
    <p:extLst>
      <p:ext uri="{BB962C8B-B14F-4D97-AF65-F5344CB8AC3E}">
        <p14:creationId xmlns:p14="http://schemas.microsoft.com/office/powerpoint/2010/main" val="265366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A771-86BF-4EDC-9C88-D61A0A3C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23" y="365125"/>
            <a:ext cx="10515600" cy="1325563"/>
          </a:xfrm>
        </p:spPr>
        <p:txBody>
          <a:bodyPr/>
          <a:lstStyle/>
          <a:p>
            <a:r>
              <a:rPr lang="en-US" dirty="0"/>
              <a:t>Video Games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680E-AA25-4BB2-A523-701B8C48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in modern day, everyone has played video games at least once </a:t>
            </a:r>
          </a:p>
          <a:p>
            <a:r>
              <a:rPr lang="en-US" dirty="0"/>
              <a:t>You have an objective, complete it </a:t>
            </a:r>
          </a:p>
        </p:txBody>
      </p:sp>
    </p:spTree>
    <p:extLst>
      <p:ext uri="{BB962C8B-B14F-4D97-AF65-F5344CB8AC3E}">
        <p14:creationId xmlns:p14="http://schemas.microsoft.com/office/powerpoint/2010/main" val="258927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4CA5-EBB8-43E5-98E1-DF7B0BC4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Video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1D6C-1727-4F62-8E67-D7D786D9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Objectives: Linear -&gt; Linear and Dynamic </a:t>
            </a:r>
          </a:p>
          <a:p>
            <a:pPr>
              <a:buFontTx/>
              <a:buChar char="-"/>
            </a:pPr>
            <a:r>
              <a:rPr lang="en-US" dirty="0"/>
              <a:t>This means the goals in a games can be spread out; you can do a lot more while still having a main plot or main objective</a:t>
            </a:r>
          </a:p>
          <a:p>
            <a:pPr marL="0" indent="0">
              <a:buNone/>
            </a:pPr>
            <a:r>
              <a:rPr lang="en-US" b="1" dirty="0"/>
              <a:t>Game Variety:</a:t>
            </a:r>
          </a:p>
          <a:p>
            <a:pPr>
              <a:buFontTx/>
              <a:buChar char="-"/>
            </a:pPr>
            <a:r>
              <a:rPr lang="en-US" dirty="0"/>
              <a:t>Developers have gotten more creative in producing games </a:t>
            </a:r>
          </a:p>
          <a:p>
            <a:pPr marL="0" indent="0">
              <a:buNone/>
            </a:pPr>
            <a:r>
              <a:rPr lang="en-US" b="1" dirty="0"/>
              <a:t>Aesthetics:</a:t>
            </a:r>
          </a:p>
          <a:p>
            <a:pPr>
              <a:buFontTx/>
              <a:buChar char="-"/>
            </a:pPr>
            <a:r>
              <a:rPr lang="en-US" dirty="0"/>
              <a:t>Many games in modern era will monetize using aesthetics in the games</a:t>
            </a:r>
          </a:p>
          <a:p>
            <a:pPr marL="0" indent="0">
              <a:buNone/>
            </a:pPr>
            <a:r>
              <a:rPr lang="en-US" b="1" dirty="0" err="1"/>
              <a:t>Etc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- Things like Hitbox, projectiles,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D6B3D9-9303-4103-951D-F0349CD68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Inconsolata"/>
              </a:rPr>
              <a:t>python autograder.py -q q3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4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3E4E-71CF-423B-B172-6A139A53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AI in video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6839-966F-4BEE-AAF1-FB90D3A0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objective, </a:t>
            </a:r>
          </a:p>
          <a:p>
            <a:r>
              <a:rPr lang="en-US" dirty="0"/>
              <a:t>the enemy, </a:t>
            </a:r>
          </a:p>
          <a:p>
            <a:r>
              <a:rPr lang="en-US" dirty="0"/>
              <a:t>the ally, </a:t>
            </a:r>
          </a:p>
          <a:p>
            <a:r>
              <a:rPr lang="en-US" dirty="0"/>
              <a:t>literally anything.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5652-FB0B-4C9D-9D98-808D626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video</a:t>
            </a:r>
          </a:p>
        </p:txBody>
      </p:sp>
    </p:spTree>
    <p:extLst>
      <p:ext uri="{BB962C8B-B14F-4D97-AF65-F5344CB8AC3E}">
        <p14:creationId xmlns:p14="http://schemas.microsoft.com/office/powerpoint/2010/main" val="11273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DAC9-CE04-41B7-9B2D-4D95A558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17EB-E194-46E8-8907-478AE018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MMORPG has Bosses, Bosses mean content, content means money </a:t>
            </a:r>
          </a:p>
          <a:p>
            <a:r>
              <a:rPr lang="en-US" dirty="0"/>
              <a:t>MMORPG has Side objectives, Side objectives means difficulty, difficulty means 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6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69D7-92BB-4426-BBA2-6957EF81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A43E-D27D-4C1F-A4F5-6EA5F621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 </a:t>
            </a:r>
            <a:r>
              <a:rPr lang="en-US" dirty="0" err="1"/>
              <a:t>Enix</a:t>
            </a:r>
            <a:r>
              <a:rPr lang="en-US" dirty="0"/>
              <a:t> generates 42 billion yen </a:t>
            </a:r>
          </a:p>
          <a:p>
            <a:r>
              <a:rPr lang="en-US" dirty="0"/>
              <a:t>Some bot in a game</a:t>
            </a:r>
          </a:p>
          <a:p>
            <a:pPr lvl="1"/>
            <a:r>
              <a:rPr lang="en-US" dirty="0"/>
              <a:t>7 days = $7</a:t>
            </a:r>
          </a:p>
          <a:p>
            <a:pPr lvl="1"/>
            <a:r>
              <a:rPr lang="en-US" dirty="0"/>
              <a:t>10 days = $9</a:t>
            </a:r>
          </a:p>
          <a:p>
            <a:pPr lvl="1"/>
            <a:r>
              <a:rPr lang="en-US" dirty="0"/>
              <a:t>20 days = 14</a:t>
            </a:r>
          </a:p>
          <a:p>
            <a:pPr lvl="1"/>
            <a:r>
              <a:rPr lang="en-US" dirty="0"/>
              <a:t>30 days = 17</a:t>
            </a:r>
          </a:p>
          <a:p>
            <a:pPr lvl="1"/>
            <a:r>
              <a:rPr lang="en-US" dirty="0"/>
              <a:t>60 days = 31</a:t>
            </a:r>
          </a:p>
          <a:p>
            <a:pPr lvl="1"/>
            <a:r>
              <a:rPr lang="en-US" dirty="0"/>
              <a:t>90 days = 42</a:t>
            </a:r>
          </a:p>
          <a:p>
            <a:pPr lvl="1"/>
            <a:r>
              <a:rPr lang="en-US" dirty="0"/>
              <a:t>180 days = 65</a:t>
            </a:r>
          </a:p>
          <a:p>
            <a:pPr lvl="1"/>
            <a:r>
              <a:rPr lang="en-US" dirty="0"/>
              <a:t>360 days = 100</a:t>
            </a:r>
          </a:p>
        </p:txBody>
      </p:sp>
    </p:spTree>
    <p:extLst>
      <p:ext uri="{BB962C8B-B14F-4D97-AF65-F5344CB8AC3E}">
        <p14:creationId xmlns:p14="http://schemas.microsoft.com/office/powerpoint/2010/main" val="382365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90EB-B80C-4B46-9FC0-6C5D9D97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1908-D3FC-4D5A-A083-BC51ECF9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bots</a:t>
            </a:r>
          </a:p>
          <a:p>
            <a:pPr marL="0" indent="0">
              <a:buNone/>
            </a:pPr>
            <a:r>
              <a:rPr lang="en-US" dirty="0"/>
              <a:t>	- Too much automation</a:t>
            </a:r>
          </a:p>
          <a:p>
            <a:pPr marL="0" indent="0">
              <a:buNone/>
            </a:pPr>
            <a:r>
              <a:rPr lang="en-US" dirty="0"/>
              <a:t>	- Too much spam</a:t>
            </a:r>
          </a:p>
          <a:p>
            <a:pPr marL="0" indent="0">
              <a:buNone/>
            </a:pPr>
            <a:r>
              <a:rPr lang="en-US" dirty="0"/>
              <a:t>	- More bots than there are actual players</a:t>
            </a:r>
          </a:p>
          <a:p>
            <a:pPr marL="0" indent="0">
              <a:buNone/>
            </a:pPr>
            <a:r>
              <a:rPr lang="en-US" dirty="0"/>
              <a:t>	- Unfair advantages, pay to win??</a:t>
            </a:r>
          </a:p>
        </p:txBody>
      </p:sp>
    </p:spTree>
    <p:extLst>
      <p:ext uri="{BB962C8B-B14F-4D97-AF65-F5344CB8AC3E}">
        <p14:creationId xmlns:p14="http://schemas.microsoft.com/office/powerpoint/2010/main" val="390234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D947AEC-5F7B-425D-834A-2EC7E0BEE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46" y="1481405"/>
            <a:ext cx="9124969" cy="3118436"/>
          </a:xfrm>
        </p:spPr>
      </p:pic>
    </p:spTree>
    <p:extLst>
      <p:ext uri="{BB962C8B-B14F-4D97-AF65-F5344CB8AC3E}">
        <p14:creationId xmlns:p14="http://schemas.microsoft.com/office/powerpoint/2010/main" val="69429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Office Theme</vt:lpstr>
      <vt:lpstr>AI in Video Games</vt:lpstr>
      <vt:lpstr>Video Games </vt:lpstr>
      <vt:lpstr>Evolution of Video games</vt:lpstr>
      <vt:lpstr>So what is AI in video games</vt:lpstr>
      <vt:lpstr>Watch video</vt:lpstr>
      <vt:lpstr>AI in business</vt:lpstr>
      <vt:lpstr>Money </vt:lpstr>
      <vt:lpstr>Issues</vt:lpstr>
      <vt:lpstr>PowerPoint Presentation</vt:lpstr>
      <vt:lpstr>PowerPoint Presentation</vt:lpstr>
      <vt:lpstr>Ethics</vt:lpstr>
      <vt:lpstr>Concluding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Video Games</dc:title>
  <dc:creator>czhang003@citymail.cuny.edu</dc:creator>
  <cp:lastModifiedBy>czhang003@citymail.cuny.edu</cp:lastModifiedBy>
  <cp:revision>5</cp:revision>
  <dcterms:created xsi:type="dcterms:W3CDTF">2020-12-19T22:03:39Z</dcterms:created>
  <dcterms:modified xsi:type="dcterms:W3CDTF">2020-12-19T22:08:16Z</dcterms:modified>
</cp:coreProperties>
</file>