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C48F-D452-497F-9123-C413FF8A5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517E7-33B7-4B02-8DDE-B795A971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04E9E-6FD5-46C0-847B-D106CB5B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0052-793C-49D5-86E8-55D47D47C66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733B-3997-4466-9E53-E8C07D06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060F-733C-47AE-AEF0-065480A4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8834-5125-405A-9A9A-BC8374D4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7CE4-413D-4AD5-9D84-0BCAA178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4EE39-7A2D-450A-A7EA-1A78832A1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F321-5CF9-4E48-B470-BEA03502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0052-793C-49D5-86E8-55D47D47C66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3B19-C781-4271-A173-C4E24846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E605-DC2D-4640-AC73-3AC6CAE7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8834-5125-405A-9A9A-BC8374D4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1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5DEC8-2D86-46AA-8CD1-B0CD60F4A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7B198-B582-4BB2-91E4-BB740B5B5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74C2C-2D65-4BBA-9059-EC56B2DA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0052-793C-49D5-86E8-55D47D47C66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9A2CD-8D11-476C-9F0B-41CDCA15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832A-B2A1-419A-9612-3E7488E0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8834-5125-405A-9A9A-BC8374D4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1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D153-70D2-4F68-9104-60C81ACE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C8210-5273-45AC-A56D-11E5DCE9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EAB5-DA1C-4E4D-BFCB-F5EEC06F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0052-793C-49D5-86E8-55D47D47C66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7A0E-6DBA-4E1B-86DC-E0356C84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45A4F-CD33-4B69-9C84-BEC80941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8834-5125-405A-9A9A-BC8374D4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6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426A-CB85-4685-AB85-AF83E237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0474E-BCA8-4085-84F9-625CE079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463E-E5FC-48A2-9674-D945D435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0052-793C-49D5-86E8-55D47D47C66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40573-13B0-46D1-8D89-CF665B13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A5614-F8C8-475F-921D-6652D4E1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8834-5125-405A-9A9A-BC8374D4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D205-B5F7-4D5A-92D1-DB08CC14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5BFF-2632-48E1-8EFC-FC2864482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28DEC-E38B-4D29-B5FB-1F5BE069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01B-98E0-4399-BE9A-A8506AC6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0052-793C-49D5-86E8-55D47D47C66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17D03-5D55-414D-9F7E-8157F508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84C25-8133-4C52-8C31-7A171359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8834-5125-405A-9A9A-BC8374D4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C508-A15E-419E-AC5E-C2B62A02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BAB2A-E1DC-4C39-8358-F9918FE0C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58993-D196-4F0B-9D8F-FB27D5EC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A0AEF-7040-4771-9A20-27C2A68BF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0C9F2-1265-4E23-97ED-507D164F4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4F271-8495-46C5-B041-CEB60864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0052-793C-49D5-86E8-55D47D47C66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B95DC-5350-4820-97F1-BAE31F4F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41994-4C66-48E4-8391-4D91E91F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8834-5125-405A-9A9A-BC8374D4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7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A56B-D7E8-4F50-BD57-CA58D00C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93736-65C3-401C-9CC1-E7237E20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0052-793C-49D5-86E8-55D47D47C66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2D501-50C2-4031-A8C9-E9771258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D5B27-9AE4-4E0D-A3F0-3D47B25B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8834-5125-405A-9A9A-BC8374D4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9F258-19DE-400C-AC9D-58BB9573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0052-793C-49D5-86E8-55D47D47C66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221D5-4127-4B65-A8C5-7371F8AC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489DD-2B5C-4C7A-B624-B83CC078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8834-5125-405A-9A9A-BC8374D4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9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75BA-9D02-48C8-98BA-9B994332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4C28-94C2-469A-9103-CA06CD14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B5A64-3D6A-41DE-B56D-9D434F930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53F3-CBBA-4F93-8B3D-40A2173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0052-793C-49D5-86E8-55D47D47C66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39EB7-776A-43CF-B200-88FAEC4B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970BA-48CC-4FD0-BA9A-3F8A5E19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8834-5125-405A-9A9A-BC8374D4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45AF-0B39-406E-9470-143441A0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DAF3F-7AC7-4920-810C-461CCE862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30DA9-7CCE-4812-88F0-4D7BBDE56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73F6E-5A28-4A1F-A21A-2D20B981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0052-793C-49D5-86E8-55D47D47C66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9337-982C-4F79-8701-EA38A1C1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5C84-C3E1-4E61-812C-E47CA73B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8834-5125-405A-9A9A-BC8374D4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0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AD964-EE56-45FB-9CAE-7A1C0218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6CF8A-9C5D-495E-B452-45C99D7A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159DE-3322-4073-83DB-955E0C40E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0052-793C-49D5-86E8-55D47D47C66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79B69-C722-49BF-A0A5-96B7D8F0C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6705-6791-478C-8830-5FB873990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8834-5125-405A-9A9A-BC8374D4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2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A26B-D4C3-4665-B795-05AC48AB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THT1</a:t>
            </a:r>
            <a:br>
              <a:rPr lang="en-US" dirty="0"/>
            </a:br>
            <a:r>
              <a:rPr lang="en-US" dirty="0"/>
              <a:t>Fall 2021</a:t>
            </a:r>
            <a:br>
              <a:rPr lang="en-US" dirty="0"/>
            </a:br>
            <a:r>
              <a:rPr lang="en-US" dirty="0"/>
              <a:t>CSC 342/343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Izidor</a:t>
            </a:r>
            <a:r>
              <a:rPr lang="en-US" dirty="0"/>
              <a:t> </a:t>
            </a:r>
            <a:r>
              <a:rPr lang="en-US" dirty="0" err="1"/>
              <a:t>Gertner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097E0-3E68-4F26-9017-D3AC5A3DA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By : Chue Zhang</a:t>
            </a:r>
          </a:p>
        </p:txBody>
      </p:sp>
    </p:spTree>
    <p:extLst>
      <p:ext uri="{BB962C8B-B14F-4D97-AF65-F5344CB8AC3E}">
        <p14:creationId xmlns:p14="http://schemas.microsoft.com/office/powerpoint/2010/main" val="392693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BC58F9A-4D24-43B6-A272-B1D0815C9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6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0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BE945-D47D-44E9-8DF5-B0E0317A5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6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624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A2886-0A51-4B4E-AE4E-EF68C5850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6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897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CB2A-DDC1-4F7E-BA51-F3F861C1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78EF-9AF5-4FE8-A7E2-71CB37F6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Little endian is GCC and Intelx86 because they read least significant bit first </a:t>
            </a:r>
          </a:p>
          <a:p>
            <a:r>
              <a:rPr lang="en-US" dirty="0"/>
              <a:t>Big endian is MIPS because it reads most significant bit first</a:t>
            </a:r>
          </a:p>
        </p:txBody>
      </p:sp>
    </p:spTree>
    <p:extLst>
      <p:ext uri="{BB962C8B-B14F-4D97-AF65-F5344CB8AC3E}">
        <p14:creationId xmlns:p14="http://schemas.microsoft.com/office/powerpoint/2010/main" val="344769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74AB-9D8E-4947-9AED-046EA955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8C53-73CE-423D-AC9A-045FF1C2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and debug code given in Mars MIPS environment, i7 intelx86 processor and GCC.</a:t>
            </a:r>
          </a:p>
        </p:txBody>
      </p:sp>
    </p:spTree>
    <p:extLst>
      <p:ext uri="{BB962C8B-B14F-4D97-AF65-F5344CB8AC3E}">
        <p14:creationId xmlns:p14="http://schemas.microsoft.com/office/powerpoint/2010/main" val="244696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00DC36-AFFA-493D-9FE4-ADB398147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83" y="188536"/>
            <a:ext cx="11660233" cy="6315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41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E7F1D-E0C8-4287-96FA-4B8D998DB0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8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035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28C75-6CB5-4BCE-86BB-312148322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8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564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5ED74-F5E2-4C28-B23C-C86D159A9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r="1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985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16678F-EAFA-4837-A3C8-3D3096AEC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r="1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012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F3487-5D2B-4714-AEEA-AF3E0D161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r="1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071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F0122-7DFE-410F-85FB-C8F3FAACB5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8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18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THT1 Fall 2021 CSC 342/343    Izidor Gertner </vt:lpstr>
      <vt:lpstr>Objective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THT1 </dc:title>
  <dc:creator>czhang003@citymail.cuny.edu</dc:creator>
  <cp:lastModifiedBy>czhang003@citymail.cuny.edu</cp:lastModifiedBy>
  <cp:revision>9</cp:revision>
  <dcterms:created xsi:type="dcterms:W3CDTF">2021-11-12T20:49:33Z</dcterms:created>
  <dcterms:modified xsi:type="dcterms:W3CDTF">2021-11-16T20:19:33Z</dcterms:modified>
</cp:coreProperties>
</file>