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417E-FB34-4FFD-9082-2B50B5EDE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C6EC-D46E-438C-B1F4-6DD1080C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746D-C245-4DA0-8822-4A49E42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FB53-624F-4E39-A178-F260C5E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7F76-2EF2-455E-8DEA-04B042F8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133-8A80-48A3-9059-00EE6E93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AB69-3451-4743-901D-6CE50C29C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8577-4330-41C6-8B62-EE3BEFBA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74EF-1CF4-46A1-AF74-00708DD7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624D-7031-4E6E-9925-64BCEE24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67BE9-ED00-40E9-ADE0-57D84629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9975E-6AD1-442D-B579-1768616E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CA8B-927D-4CA1-B77E-8AA16B3D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1889-48C2-4295-95F4-20C57F16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0E9C-F715-4F68-BBE6-3F97A3B2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BCAA-1566-4ACB-86AF-82084488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5B34-B79E-4F04-8A39-E92A4FC6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EC29-90E4-43F5-B597-3CEC6D2D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F7E1-4983-4CBA-9E86-B0BB6C2D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B802-F316-45CD-A82E-BCC71A71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0D71-949D-4AD0-9545-81A12E11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83FB-383C-40D8-8A3E-8A7C4E91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1E3F-FEEB-4FBD-9F70-F4034B50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94E4-2D46-4E28-9361-14A44A72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E4C4C-A366-4CBB-BE93-8A52FBD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B53-7020-4114-82EB-2640FB9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DD20-498D-4C58-B8A6-27B918D57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1367C-0D7F-4AF3-8BA1-6F22C7BD8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AD985-D27E-41C1-A5EC-F123BA1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5A4E-B257-41BE-A271-71DB3B42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BF261-73E3-4945-B96E-A56AD9AF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7CCF-7A91-459C-978F-05DCADC1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53B8-9B98-48AC-99E4-7F023AA5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85C1-20AD-4AC1-A4E6-8777C578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549E2-E18F-4F08-A5CE-99EEC4FA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53F8D-DCAF-4DE6-BBAF-E4231546D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F112E-C88E-48F8-8EEE-848C9A2C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AC252-883A-4887-B754-A6AFE75A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428A9-0E6A-4695-88DC-CC03A3FC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39D-46BA-49AA-9BC6-9815F62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0FE6A-83CC-41A2-A9C1-20346243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CDCB-92E5-431E-86E6-B6516F2B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26209-D2EC-4FF5-8751-EC1D8242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0B50-48E8-493A-B9D9-51BE0F3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0DC7-7CC2-4FF2-8B4B-E9F1420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A31E-B2D6-4D04-8E4A-D41DEE36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1883-2471-4775-A9D8-C89D28EF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CD36-959E-4D09-BA03-2DB772F8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F3112-38E2-48C6-AA26-1CD8B56A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EE70-CB77-422A-99E7-F8513063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4499-5D08-4750-9B59-9D28C7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1A0A0-6FFB-4426-9D5C-4532BD3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C75-EB60-4F9C-9EF3-594577F2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AEA30-F436-44C0-BCEF-50E1297E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4C2E1-317C-4395-ACC3-32596284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C6B9-2817-489D-87D9-7A2DD3B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780E-9022-461D-A767-587D8743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813C-CDB5-45AF-90AB-6F90D5BC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78531-06FD-459A-A014-C9BBBA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9FE3F-1128-4ED0-B68B-7CAD5C96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90F7-CA2D-439C-8F7A-4D7B17A49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9DBA-9AAE-4E48-B90B-3DB5C7EB605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C0C0-3D9C-4F19-ADFC-3EA71B7B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B152-13ED-4040-92A1-C63CCF1B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2FAB-F0A5-432A-92AB-81EA1261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A26B-D4C3-4665-B795-05AC48AB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THT</a:t>
            </a:r>
            <a:br>
              <a:rPr lang="en-US" dirty="0"/>
            </a:br>
            <a:r>
              <a:rPr lang="en-US" dirty="0"/>
              <a:t>Fall 2021</a:t>
            </a:r>
            <a:br>
              <a:rPr lang="en-US" dirty="0"/>
            </a:br>
            <a:r>
              <a:rPr lang="en-US" dirty="0"/>
              <a:t>CSC 342/343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Izidor</a:t>
            </a:r>
            <a:r>
              <a:rPr lang="en-US" dirty="0"/>
              <a:t> </a:t>
            </a:r>
            <a:r>
              <a:rPr lang="en-US" dirty="0" err="1"/>
              <a:t>Gertner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097E0-3E68-4F26-9017-D3AC5A3DA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By : Chue Zhang</a:t>
            </a:r>
          </a:p>
        </p:txBody>
      </p:sp>
    </p:spTree>
    <p:extLst>
      <p:ext uri="{BB962C8B-B14F-4D97-AF65-F5344CB8AC3E}">
        <p14:creationId xmlns:p14="http://schemas.microsoft.com/office/powerpoint/2010/main" val="39269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4187-0695-4F17-960D-6DD798C4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all(optimized)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108EA43-1369-4C1E-94D7-234F7318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2" y="1695106"/>
            <a:ext cx="7625593" cy="4797769"/>
          </a:xfrm>
        </p:spPr>
      </p:pic>
    </p:spTree>
    <p:extLst>
      <p:ext uri="{BB962C8B-B14F-4D97-AF65-F5344CB8AC3E}">
        <p14:creationId xmlns:p14="http://schemas.microsoft.com/office/powerpoint/2010/main" val="138582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135D-7323-43E9-9559-7E4D801A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C168-38DF-44FA-9FFF-D94B048E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me, there was not much difference in runtime for both unoptimized and optimized version. </a:t>
            </a:r>
          </a:p>
          <a:p>
            <a:r>
              <a:rPr lang="en-US" dirty="0"/>
              <a:t>The main similarity was that everything has a quadratic run time and in both unoptimized and optimized screenshots, manual mirrors DPPS and is both faster than the conventional method.</a:t>
            </a:r>
          </a:p>
        </p:txBody>
      </p:sp>
    </p:spTree>
    <p:extLst>
      <p:ext uri="{BB962C8B-B14F-4D97-AF65-F5344CB8AC3E}">
        <p14:creationId xmlns:p14="http://schemas.microsoft.com/office/powerpoint/2010/main" val="375237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888D-6343-4292-B5BE-199697F8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DF15-678C-4CCC-B66D-0CECD6EE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runtime between optimized and unoptimized </a:t>
            </a:r>
            <a:r>
              <a:rPr lang="en-US"/>
              <a:t>dot products </a:t>
            </a:r>
            <a:r>
              <a:rPr lang="en-US" dirty="0"/>
              <a:t>in visual studios 2019</a:t>
            </a:r>
          </a:p>
          <a:p>
            <a:r>
              <a:rPr lang="en-US" dirty="0"/>
              <a:t>Optimized would mean that we turn on auto parallelization and vectorization and unoptimized would have both off</a:t>
            </a:r>
          </a:p>
          <a:p>
            <a:r>
              <a:rPr lang="en-US" dirty="0"/>
              <a:t>I will be doing up to 2^25 vector size</a:t>
            </a:r>
          </a:p>
        </p:txBody>
      </p:sp>
    </p:spTree>
    <p:extLst>
      <p:ext uri="{BB962C8B-B14F-4D97-AF65-F5344CB8AC3E}">
        <p14:creationId xmlns:p14="http://schemas.microsoft.com/office/powerpoint/2010/main" val="55242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31A7-E1A3-4AB5-A77E-C916E14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Conventional(unoptimized)</a:t>
            </a:r>
          </a:p>
        </p:txBody>
      </p:sp>
      <p:pic>
        <p:nvPicPr>
          <p:cNvPr id="9" name="Content Placeholder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743108-FA08-4927-8714-89B9EC05D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65" y="1825625"/>
            <a:ext cx="10015269" cy="4351338"/>
          </a:xfrm>
        </p:spPr>
      </p:pic>
    </p:spTree>
    <p:extLst>
      <p:ext uri="{BB962C8B-B14F-4D97-AF65-F5344CB8AC3E}">
        <p14:creationId xmlns:p14="http://schemas.microsoft.com/office/powerpoint/2010/main" val="24165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D0FC-FA76-4295-87E6-76E7AA89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(unoptimized) 	</a:t>
            </a:r>
          </a:p>
        </p:txBody>
      </p:sp>
      <p:pic>
        <p:nvPicPr>
          <p:cNvPr id="5" name="Content Placeholder 4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5876AE86-1B15-40C4-A3D6-CCD9A20BF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48" y="1825625"/>
            <a:ext cx="9578304" cy="4351338"/>
          </a:xfrm>
        </p:spPr>
      </p:pic>
    </p:spTree>
    <p:extLst>
      <p:ext uri="{BB962C8B-B14F-4D97-AF65-F5344CB8AC3E}">
        <p14:creationId xmlns:p14="http://schemas.microsoft.com/office/powerpoint/2010/main" val="39225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0DA7-3072-41AB-B816-EA41E4E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DPPS (unoptimized)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91F19DF7-9904-45AA-AFB4-37F98E098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61" y="1825625"/>
            <a:ext cx="7678278" cy="4351338"/>
          </a:xfrm>
        </p:spPr>
      </p:pic>
    </p:spTree>
    <p:extLst>
      <p:ext uri="{BB962C8B-B14F-4D97-AF65-F5344CB8AC3E}">
        <p14:creationId xmlns:p14="http://schemas.microsoft.com/office/powerpoint/2010/main" val="25471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E380-5B73-4063-A9A0-8859A84E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unoptimized</a:t>
            </a:r>
          </a:p>
        </p:txBody>
      </p:sp>
      <p:pic>
        <p:nvPicPr>
          <p:cNvPr id="5" name="Content Placeholder 4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D9B7BD7-2F00-463D-91A1-7A7C0B16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915319"/>
            <a:ext cx="6838950" cy="4171950"/>
          </a:xfrm>
        </p:spPr>
      </p:pic>
    </p:spTree>
    <p:extLst>
      <p:ext uri="{BB962C8B-B14F-4D97-AF65-F5344CB8AC3E}">
        <p14:creationId xmlns:p14="http://schemas.microsoft.com/office/powerpoint/2010/main" val="24684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F621-D9BF-4FAE-9EC5-854F162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conventional(optimized)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89650D-B9BD-48E2-9F8F-40742509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52" y="1825625"/>
            <a:ext cx="7718895" cy="4351338"/>
          </a:xfrm>
        </p:spPr>
      </p:pic>
    </p:spTree>
    <p:extLst>
      <p:ext uri="{BB962C8B-B14F-4D97-AF65-F5344CB8AC3E}">
        <p14:creationId xmlns:p14="http://schemas.microsoft.com/office/powerpoint/2010/main" val="376533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61D8-5309-4B61-9ED6-DE7B66AE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manual(optimized)</a:t>
            </a:r>
          </a:p>
        </p:txBody>
      </p:sp>
      <p:pic>
        <p:nvPicPr>
          <p:cNvPr id="9" name="Content Placeholder 8" descr="Application, table&#10;&#10;Description automatically generated">
            <a:extLst>
              <a:ext uri="{FF2B5EF4-FFF2-40B4-BE49-F238E27FC236}">
                <a16:creationId xmlns:a16="http://schemas.microsoft.com/office/drawing/2014/main" id="{3ED3FEEE-8628-4618-A135-93A1E8AB6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52" y="1825625"/>
            <a:ext cx="7718895" cy="4351338"/>
          </a:xfrm>
        </p:spPr>
      </p:pic>
    </p:spTree>
    <p:extLst>
      <p:ext uri="{BB962C8B-B14F-4D97-AF65-F5344CB8AC3E}">
        <p14:creationId xmlns:p14="http://schemas.microsoft.com/office/powerpoint/2010/main" val="37569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A96D-7F4E-449E-A7E0-8DB9FFFB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DPPS(optimized)</a:t>
            </a:r>
          </a:p>
        </p:txBody>
      </p:sp>
      <p:pic>
        <p:nvPicPr>
          <p:cNvPr id="5" name="Content Placeholder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DCB8C3D-E67E-4230-AB91-E985530B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61" y="1825625"/>
            <a:ext cx="7678278" cy="4351338"/>
          </a:xfrm>
        </p:spPr>
      </p:pic>
    </p:spTree>
    <p:extLst>
      <p:ext uri="{BB962C8B-B14F-4D97-AF65-F5344CB8AC3E}">
        <p14:creationId xmlns:p14="http://schemas.microsoft.com/office/powerpoint/2010/main" val="38648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138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THT Fall 2021 CSC 342/343    Izidor Gertner </vt:lpstr>
      <vt:lpstr>Objective </vt:lpstr>
      <vt:lpstr>Conventional(unoptimized)</vt:lpstr>
      <vt:lpstr>Manual (unoptimized)  </vt:lpstr>
      <vt:lpstr>DPPS (unoptimized)</vt:lpstr>
      <vt:lpstr>All unoptimized</vt:lpstr>
      <vt:lpstr>conventional(optimized)</vt:lpstr>
      <vt:lpstr>manual(optimized)</vt:lpstr>
      <vt:lpstr>DPPS(optimized)</vt:lpstr>
      <vt:lpstr>all(optimized)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THT Fall 2021 CSC 342/343    Izidor Gertner </dc:title>
  <dc:creator>czhang003@citymail.cuny.edu</dc:creator>
  <cp:lastModifiedBy>czhang003@citymail.cuny.edu</cp:lastModifiedBy>
  <cp:revision>4</cp:revision>
  <dcterms:created xsi:type="dcterms:W3CDTF">2021-12-08T07:24:51Z</dcterms:created>
  <dcterms:modified xsi:type="dcterms:W3CDTF">2021-12-08T18:19:54Z</dcterms:modified>
</cp:coreProperties>
</file>