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80513" cy="467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52" y="-858"/>
      </p:cViewPr>
      <p:guideLst>
        <p:guide orient="horz" pos="1474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EC04F-D6C2-476B-8090-2176E56AA136}" type="datetimeFigureOut">
              <a:rPr lang="zh-CN" altLang="en-US" smtClean="0"/>
              <a:pPr/>
              <a:t>2013/11/14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75" y="685800"/>
            <a:ext cx="6724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DBE3-F5EE-487C-8027-08F2EAB0A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" y="685800"/>
            <a:ext cx="6724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DBE3-F5EE-487C-8027-08F2EAB0A9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453824"/>
            <a:ext cx="7803436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96" y="2651976"/>
            <a:ext cx="6426359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90" y="187420"/>
            <a:ext cx="2065615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187420"/>
            <a:ext cx="6043838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3007303"/>
            <a:ext cx="7803436" cy="9294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1983567"/>
            <a:ext cx="7803436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44" y="1091990"/>
            <a:ext cx="4054727" cy="30885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83" y="1091990"/>
            <a:ext cx="4054727" cy="30885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41" y="1047578"/>
            <a:ext cx="4056321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41" y="1484154"/>
            <a:ext cx="4056321" cy="2696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1047578"/>
            <a:ext cx="4057914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1484154"/>
            <a:ext cx="4057914" cy="2696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186335"/>
            <a:ext cx="3020326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186337"/>
            <a:ext cx="5132162" cy="3994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6" y="979328"/>
            <a:ext cx="3020326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275969"/>
            <a:ext cx="5508308" cy="3867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18165"/>
            <a:ext cx="5508308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3662716"/>
            <a:ext cx="5508308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187419"/>
            <a:ext cx="8262462" cy="779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091990"/>
            <a:ext cx="8262462" cy="308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337626"/>
            <a:ext cx="2142120" cy="249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4337626"/>
            <a:ext cx="2907162" cy="249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337626"/>
            <a:ext cx="2142120" cy="249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856" y="37475"/>
            <a:ext cx="3539524" cy="459448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8603" y="35257"/>
            <a:ext cx="3305331" cy="222660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47553" b="1943"/>
          <a:stretch>
            <a:fillRect/>
          </a:stretch>
        </p:blipFill>
        <p:spPr bwMode="auto">
          <a:xfrm>
            <a:off x="2507644" y="2406506"/>
            <a:ext cx="2926849" cy="222443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6" cstate="print"/>
          <a:srcRect l="3258" t="2298" r="3258" b="2298"/>
          <a:stretch>
            <a:fillRect/>
          </a:stretch>
        </p:blipFill>
        <p:spPr bwMode="auto">
          <a:xfrm>
            <a:off x="50800" y="2406916"/>
            <a:ext cx="2308965" cy="222311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7" cstate="print"/>
          <a:srcRect l="581" t="496" b="992"/>
          <a:stretch>
            <a:fillRect/>
          </a:stretch>
        </p:blipFill>
        <p:spPr bwMode="auto">
          <a:xfrm>
            <a:off x="49112" y="33908"/>
            <a:ext cx="1936738" cy="223811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-12700" y="2365375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(c)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441394" y="236537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(d)</a:t>
            </a:r>
            <a:endParaRPr lang="zh-CN" alt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9056" y="63500"/>
            <a:ext cx="234156" cy="21907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-12700" y="-12700"/>
            <a:ext cx="407484" cy="338554"/>
          </a:xfrm>
          <a:prstGeom prst="rect">
            <a:avLst/>
          </a:prstGeom>
          <a:noFill/>
          <a:effectLst>
            <a:softEdge rad="12700"/>
          </a:effectLst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(a)</a:t>
            </a:r>
            <a:endParaRPr lang="zh-CN" alt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151856" y="50800"/>
            <a:ext cx="234156" cy="21907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61872" y="-952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(b)</a:t>
            </a:r>
            <a:endParaRPr lang="zh-CN" alt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5618956" y="66675"/>
            <a:ext cx="234156" cy="21907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527494" y="-25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(e)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zuchao.wang</cp:lastModifiedBy>
  <cp:revision>51</cp:revision>
  <dcterms:created xsi:type="dcterms:W3CDTF">2006-08-16T00:00:00Z</dcterms:created>
  <dcterms:modified xsi:type="dcterms:W3CDTF">2013-11-14T07:44:38Z</dcterms:modified>
</cp:coreProperties>
</file>