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80513" cy="4860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78" y="-414"/>
      </p:cViewPr>
      <p:guideLst>
        <p:guide orient="horz" pos="1531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EC04F-D6C2-476B-8090-2176E56AA136}" type="datetimeFigureOut">
              <a:rPr lang="zh-CN" altLang="en-US" smtClean="0"/>
              <a:pPr/>
              <a:t>2014/10/2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088" y="685800"/>
            <a:ext cx="6473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DBE3-F5EE-487C-8027-08F2EAB0A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685800"/>
            <a:ext cx="6473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DBE3-F5EE-487C-8027-08F2EAB0A9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510043"/>
            <a:ext cx="7803436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96" y="2754528"/>
            <a:ext cx="6426359" cy="1242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90" y="194668"/>
            <a:ext cx="2065615" cy="41475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194668"/>
            <a:ext cx="6043838" cy="41475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3123596"/>
            <a:ext cx="7803436" cy="965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2060273"/>
            <a:ext cx="7803436" cy="10633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44" y="1134217"/>
            <a:ext cx="4054727" cy="3207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83" y="1134217"/>
            <a:ext cx="4054727" cy="3207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41" y="1088088"/>
            <a:ext cx="4056321" cy="453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41" y="1541547"/>
            <a:ext cx="4056321" cy="2800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1088088"/>
            <a:ext cx="4057914" cy="453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1541547"/>
            <a:ext cx="4057914" cy="2800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193541"/>
            <a:ext cx="3020326" cy="8236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193543"/>
            <a:ext cx="5132162" cy="4148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6" y="1017198"/>
            <a:ext cx="3020326" cy="3325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402652"/>
            <a:ext cx="5508308" cy="4017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34336"/>
            <a:ext cx="5508308" cy="29165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3804355"/>
            <a:ext cx="5508308" cy="57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194666"/>
            <a:ext cx="8262462" cy="81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34217"/>
            <a:ext cx="8262462" cy="320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505364"/>
            <a:ext cx="2142120" cy="258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4505364"/>
            <a:ext cx="2907162" cy="258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505364"/>
            <a:ext cx="2142120" cy="258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2192" y="-7839"/>
            <a:ext cx="9127304" cy="4818377"/>
            <a:chOff x="-12192" y="-12192"/>
            <a:chExt cx="9127304" cy="519746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68" y="35207"/>
              <a:ext cx="4292682" cy="2627316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" y="2804105"/>
              <a:ext cx="4291220" cy="2381169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 t="1742"/>
            <a:stretch>
              <a:fillRect/>
            </a:stretch>
          </p:blipFill>
          <p:spPr bwMode="auto">
            <a:xfrm>
              <a:off x="4447578" y="49143"/>
              <a:ext cx="4667534" cy="2248165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49912" y="2415293"/>
              <a:ext cx="4665200" cy="2767418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-12192" y="-12192"/>
              <a:ext cx="407484" cy="52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(a)</a:t>
              </a:r>
              <a:endParaRPr lang="zh-CN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9176" y="2756278"/>
              <a:ext cx="417102" cy="52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(b)</a:t>
              </a:r>
              <a:endParaRPr lang="zh-CN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8232" y="11139"/>
              <a:ext cx="396262" cy="52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(c)</a:t>
              </a:r>
              <a:endParaRPr lang="zh-CN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98232" y="2397724"/>
              <a:ext cx="417102" cy="52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(d)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blueteaxk</cp:lastModifiedBy>
  <cp:revision>44</cp:revision>
  <dcterms:created xsi:type="dcterms:W3CDTF">2006-08-16T00:00:00Z</dcterms:created>
  <dcterms:modified xsi:type="dcterms:W3CDTF">2014-10-02T06:37:38Z</dcterms:modified>
</cp:coreProperties>
</file>