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80513" cy="95408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028" y="-90"/>
      </p:cViewPr>
      <p:guideLst>
        <p:guide orient="horz" pos="3007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EC04F-D6C2-476B-8090-2176E56AA13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9588" y="685800"/>
            <a:ext cx="329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DBE3-F5EE-487C-8027-08F2EAB0A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9588" y="685800"/>
            <a:ext cx="329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DBE3-F5EE-487C-8027-08F2EAB0A9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963864"/>
            <a:ext cx="7803436" cy="2045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90" y="5406502"/>
            <a:ext cx="6426359" cy="24382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85" y="382088"/>
            <a:ext cx="2065615" cy="8140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382088"/>
            <a:ext cx="6043838" cy="8140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6130896"/>
            <a:ext cx="7803436" cy="18949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4043839"/>
            <a:ext cx="7803436" cy="20870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38" y="2226208"/>
            <a:ext cx="4054727" cy="6296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74" y="2226208"/>
            <a:ext cx="4054727" cy="6296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39" y="2135661"/>
            <a:ext cx="4056321" cy="8900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39" y="3025700"/>
            <a:ext cx="4056321" cy="5497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2135661"/>
            <a:ext cx="4057914" cy="8900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3025700"/>
            <a:ext cx="4057914" cy="5497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379876"/>
            <a:ext cx="3020326" cy="16166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379875"/>
            <a:ext cx="5132162" cy="8142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6" y="1996520"/>
            <a:ext cx="3020326" cy="6526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6678615"/>
            <a:ext cx="5508308" cy="788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852498"/>
            <a:ext cx="5508308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7467068"/>
            <a:ext cx="5508308" cy="11197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382086"/>
            <a:ext cx="8262462" cy="1590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2226208"/>
            <a:ext cx="8262462" cy="629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8842986"/>
            <a:ext cx="2142120" cy="5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8842986"/>
            <a:ext cx="2907162" cy="5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8842986"/>
            <a:ext cx="2142120" cy="5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4402" y="19416"/>
            <a:ext cx="9112338" cy="9455324"/>
            <a:chOff x="-14402" y="-2227058"/>
            <a:chExt cx="9112338" cy="10349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1680" r="10804"/>
            <a:stretch>
              <a:fillRect/>
            </a:stretch>
          </p:blipFill>
          <p:spPr bwMode="auto">
            <a:xfrm>
              <a:off x="4229100" y="5294922"/>
              <a:ext cx="1789906" cy="2823340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057" y="231932"/>
              <a:ext cx="2398599" cy="2248352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" name="Picture 4" descr="http://www.homelandsecurity-technology.com/projects/8084/images/199154/large/3l-image.jpg"/>
            <p:cNvPicPr>
              <a:picLocks noChangeAspect="1" noChangeArrowheads="1"/>
            </p:cNvPicPr>
            <p:nvPr/>
          </p:nvPicPr>
          <p:blipFill>
            <a:blip r:embed="rId5" cstate="print"/>
            <a:srcRect r="1260"/>
            <a:stretch>
              <a:fillRect/>
            </a:stretch>
          </p:blipFill>
          <p:spPr bwMode="auto">
            <a:xfrm>
              <a:off x="2569144" y="239510"/>
              <a:ext cx="1563912" cy="2234690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b="8893"/>
            <a:stretch>
              <a:fillRect/>
            </a:stretch>
          </p:blipFill>
          <p:spPr bwMode="auto">
            <a:xfrm>
              <a:off x="4223657" y="253782"/>
              <a:ext cx="4869772" cy="2225174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61884" y="2579188"/>
              <a:ext cx="1584507" cy="2613958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6" name="Rectangle 25"/>
            <p:cNvSpPr/>
            <p:nvPr/>
          </p:nvSpPr>
          <p:spPr>
            <a:xfrm>
              <a:off x="2570481" y="238522"/>
              <a:ext cx="279109" cy="25861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96" y="198736"/>
              <a:ext cx="396262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(c)</a:t>
              </a:r>
              <a:endParaRPr lang="zh-CN" altLang="en-US" sz="1600" dirty="0"/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 r="392"/>
            <a:stretch>
              <a:fillRect/>
            </a:stretch>
          </p:blipFill>
          <p:spPr bwMode="auto">
            <a:xfrm>
              <a:off x="54028" y="5294920"/>
              <a:ext cx="4079822" cy="2824072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056" y="2582759"/>
              <a:ext cx="2398600" cy="2620255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 l="9203" t="1955" r="7370" b="3283"/>
            <a:stretch>
              <a:fillRect/>
            </a:stretch>
          </p:blipFill>
          <p:spPr bwMode="auto">
            <a:xfrm>
              <a:off x="4238171" y="2579188"/>
              <a:ext cx="4859393" cy="26039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2510002" y="195691"/>
              <a:ext cx="417102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(d)</a:t>
              </a:r>
              <a:endParaRPr lang="zh-CN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8640" y="195691"/>
              <a:ext cx="412292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(e)</a:t>
              </a:r>
              <a:endParaRPr lang="zh-CN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4402" y="2542426"/>
              <a:ext cx="375231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(f)</a:t>
              </a:r>
              <a:endParaRPr lang="zh-CN" alt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1268" y="2547074"/>
              <a:ext cx="406906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(g)</a:t>
              </a:r>
              <a:endParaRPr lang="zh-CN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80228" y="2547074"/>
              <a:ext cx="417102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(h)</a:t>
              </a:r>
              <a:endParaRPr lang="zh-CN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76918" y="5261730"/>
              <a:ext cx="365678" cy="36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(j)</a:t>
              </a:r>
              <a:endParaRPr lang="zh-CN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794" y="5262808"/>
              <a:ext cx="356188" cy="36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</a:t>
              </a:r>
              <a:r>
                <a:rPr lang="en-US" altLang="zh-CN" sz="1600" dirty="0" err="1" smtClean="0"/>
                <a:t>i</a:t>
              </a:r>
              <a:r>
                <a:rPr lang="en-US" altLang="zh-CN" sz="1600" dirty="0" smtClean="0"/>
                <a:t>)</a:t>
              </a:r>
              <a:endParaRPr lang="zh-CN" altLang="en-US" sz="1600" dirty="0"/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 l="840"/>
            <a:stretch>
              <a:fillRect/>
            </a:stretch>
          </p:blipFill>
          <p:spPr bwMode="auto">
            <a:xfrm>
              <a:off x="6114255" y="5299591"/>
              <a:ext cx="2983681" cy="2822538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6054482" y="5261492"/>
              <a:ext cx="402674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(k)</a:t>
              </a:r>
              <a:endParaRPr lang="zh-CN" altLang="en-US" sz="16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6580" y="-2186260"/>
              <a:ext cx="4409358" cy="2337051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77557" y="-2182943"/>
              <a:ext cx="4515644" cy="2335905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6224" y="-2227058"/>
              <a:ext cx="407484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(a)</a:t>
              </a:r>
              <a:endParaRPr lang="zh-CN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1688" y="-2227058"/>
              <a:ext cx="417102" cy="360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(b)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blueteaxk</cp:lastModifiedBy>
  <cp:revision>31</cp:revision>
  <dcterms:created xsi:type="dcterms:W3CDTF">2006-08-16T00:00:00Z</dcterms:created>
  <dcterms:modified xsi:type="dcterms:W3CDTF">2014-10-03T02:34:55Z</dcterms:modified>
</cp:coreProperties>
</file>