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504031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16" y="-90"/>
      </p:cViewPr>
      <p:guideLst>
        <p:guide orient="horz" pos="1589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1565768"/>
            <a:ext cx="7650956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2856180"/>
            <a:ext cx="6300788" cy="12880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6" y="201850"/>
            <a:ext cx="2025253" cy="4300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62" y="201850"/>
            <a:ext cx="5925741" cy="4300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7" y="3238869"/>
            <a:ext cx="7650956" cy="10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7" y="2136301"/>
            <a:ext cx="7650956" cy="11025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62" y="1176076"/>
            <a:ext cx="3975497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8" y="1176076"/>
            <a:ext cx="3975497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1128242"/>
            <a:ext cx="3977060" cy="4701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" y="1598434"/>
            <a:ext cx="3977060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7" y="1128242"/>
            <a:ext cx="3978622" cy="4701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7" y="1598434"/>
            <a:ext cx="3978622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200680"/>
            <a:ext cx="2961308" cy="854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2" y="200683"/>
            <a:ext cx="5031879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7" y="1054734"/>
            <a:ext cx="2961308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90" y="3528220"/>
            <a:ext cx="5400675" cy="4165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90" y="450361"/>
            <a:ext cx="54006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90" y="3944748"/>
            <a:ext cx="5400675" cy="591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62" y="201850"/>
            <a:ext cx="8101013" cy="84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62" y="1176076"/>
            <a:ext cx="8101013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62" y="4671625"/>
            <a:ext cx="210026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4671625"/>
            <a:ext cx="285035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12" y="4671625"/>
            <a:ext cx="210026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3338" y="0"/>
            <a:ext cx="9003256" cy="4991100"/>
            <a:chOff x="-33338" y="0"/>
            <a:chExt cx="9003256" cy="49911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58" y="47887"/>
              <a:ext cx="4190131" cy="2161804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07213" y="48375"/>
              <a:ext cx="4662705" cy="2158475"/>
            </a:xfrm>
            <a:prstGeom prst="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577" y="2291378"/>
              <a:ext cx="4194412" cy="26997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027" name="Picture 3" descr="D:\Submissions\2014.trajsurvey\images\direct_attribute_illu\direct_attribute.png"/>
            <p:cNvPicPr>
              <a:picLocks noChangeAspect="1" noChangeArrowheads="1"/>
            </p:cNvPicPr>
            <p:nvPr/>
          </p:nvPicPr>
          <p:blipFill>
            <a:blip r:embed="rId5" cstate="print"/>
            <a:srcRect b="4337"/>
            <a:stretch>
              <a:fillRect/>
            </a:stretch>
          </p:blipFill>
          <p:spPr bwMode="auto">
            <a:xfrm>
              <a:off x="4302555" y="3854199"/>
              <a:ext cx="4659721" cy="11325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 r="4007" b="39827"/>
            <a:stretch>
              <a:fillRect/>
            </a:stretch>
          </p:blipFill>
          <p:spPr bwMode="auto">
            <a:xfrm>
              <a:off x="4305300" y="2294478"/>
              <a:ext cx="4662371" cy="1467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-28575" y="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(a)</a:t>
              </a:r>
              <a:endParaRPr lang="zh-CN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2778" y="5556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(b)</a:t>
              </a:r>
              <a:endParaRPr lang="zh-CN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3338" y="2257802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(c)</a:t>
              </a:r>
              <a:endParaRPr lang="zh-CN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5478" y="2253456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(d)</a:t>
              </a:r>
              <a:endParaRPr lang="zh-CN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46562" y="381555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(e)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zuchao.wang</dc:creator>
  <cp:lastModifiedBy>blueteaxk</cp:lastModifiedBy>
  <cp:revision>14</cp:revision>
  <dcterms:created xsi:type="dcterms:W3CDTF">2006-08-16T00:00:00Z</dcterms:created>
  <dcterms:modified xsi:type="dcterms:W3CDTF">2014-10-01T08:54:26Z</dcterms:modified>
</cp:coreProperties>
</file>