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3060700"/>
  <p:notesSz cx="6858000" cy="9144000"/>
  <p:defaultTextStyle>
    <a:defPPr>
      <a:defRPr lang="en-US"/>
    </a:defPPr>
    <a:lvl1pPr marL="0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6601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3201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9802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6403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3003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9604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16204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32805" algn="l" defTabSz="8332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78" y="-840"/>
      </p:cViewPr>
      <p:guideLst>
        <p:guide orient="horz" pos="964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950801"/>
            <a:ext cx="7803436" cy="656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1734397"/>
            <a:ext cx="6426360" cy="782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9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6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3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9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32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7" y="122572"/>
            <a:ext cx="2065615" cy="261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7" y="122572"/>
            <a:ext cx="6043838" cy="261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1966785"/>
            <a:ext cx="7803436" cy="60788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1297256"/>
            <a:ext cx="7803436" cy="66952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66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32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98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64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30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96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62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32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31" y="714164"/>
            <a:ext cx="4054727" cy="20199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6" y="714164"/>
            <a:ext cx="4054727" cy="20199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9" y="685117"/>
            <a:ext cx="4056321" cy="2855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1" indent="0">
              <a:buNone/>
              <a:defRPr sz="1800" b="1"/>
            </a:lvl2pPr>
            <a:lvl3pPr marL="833201" indent="0">
              <a:buNone/>
              <a:defRPr sz="1600" b="1"/>
            </a:lvl3pPr>
            <a:lvl4pPr marL="1249802" indent="0">
              <a:buNone/>
              <a:defRPr sz="1500" b="1"/>
            </a:lvl4pPr>
            <a:lvl5pPr marL="1666403" indent="0">
              <a:buNone/>
              <a:defRPr sz="1500" b="1"/>
            </a:lvl5pPr>
            <a:lvl6pPr marL="2083003" indent="0">
              <a:buNone/>
              <a:defRPr sz="1500" b="1"/>
            </a:lvl6pPr>
            <a:lvl7pPr marL="2499604" indent="0">
              <a:buNone/>
              <a:defRPr sz="1500" b="1"/>
            </a:lvl7pPr>
            <a:lvl8pPr marL="2916204" indent="0">
              <a:buNone/>
              <a:defRPr sz="1500" b="1"/>
            </a:lvl8pPr>
            <a:lvl9pPr marL="333280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9" y="970640"/>
            <a:ext cx="4056321" cy="176344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685117"/>
            <a:ext cx="4057914" cy="2855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1" indent="0">
              <a:buNone/>
              <a:defRPr sz="1800" b="1"/>
            </a:lvl2pPr>
            <a:lvl3pPr marL="833201" indent="0">
              <a:buNone/>
              <a:defRPr sz="1600" b="1"/>
            </a:lvl3pPr>
            <a:lvl4pPr marL="1249802" indent="0">
              <a:buNone/>
              <a:defRPr sz="1500" b="1"/>
            </a:lvl4pPr>
            <a:lvl5pPr marL="1666403" indent="0">
              <a:buNone/>
              <a:defRPr sz="1500" b="1"/>
            </a:lvl5pPr>
            <a:lvl6pPr marL="2083003" indent="0">
              <a:buNone/>
              <a:defRPr sz="1500" b="1"/>
            </a:lvl6pPr>
            <a:lvl7pPr marL="2499604" indent="0">
              <a:buNone/>
              <a:defRPr sz="1500" b="1"/>
            </a:lvl7pPr>
            <a:lvl8pPr marL="2916204" indent="0">
              <a:buNone/>
              <a:defRPr sz="1500" b="1"/>
            </a:lvl8pPr>
            <a:lvl9pPr marL="333280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970640"/>
            <a:ext cx="4057914" cy="176344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31" y="121861"/>
            <a:ext cx="3020325" cy="51861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7" y="121863"/>
            <a:ext cx="5132162" cy="261222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31" y="640481"/>
            <a:ext cx="3020325" cy="2093604"/>
          </a:xfrm>
        </p:spPr>
        <p:txBody>
          <a:bodyPr/>
          <a:lstStyle>
            <a:lvl1pPr marL="0" indent="0">
              <a:buNone/>
              <a:defRPr sz="1300"/>
            </a:lvl1pPr>
            <a:lvl2pPr marL="416601" indent="0">
              <a:buNone/>
              <a:defRPr sz="1100"/>
            </a:lvl2pPr>
            <a:lvl3pPr marL="833201" indent="0">
              <a:buNone/>
              <a:defRPr sz="900"/>
            </a:lvl3pPr>
            <a:lvl4pPr marL="1249802" indent="0">
              <a:buNone/>
              <a:defRPr sz="800"/>
            </a:lvl4pPr>
            <a:lvl5pPr marL="1666403" indent="0">
              <a:buNone/>
              <a:defRPr sz="800"/>
            </a:lvl5pPr>
            <a:lvl6pPr marL="2083003" indent="0">
              <a:buNone/>
              <a:defRPr sz="800"/>
            </a:lvl6pPr>
            <a:lvl7pPr marL="2499604" indent="0">
              <a:buNone/>
              <a:defRPr sz="800"/>
            </a:lvl7pPr>
            <a:lvl8pPr marL="2916204" indent="0">
              <a:buNone/>
              <a:defRPr sz="800"/>
            </a:lvl8pPr>
            <a:lvl9pPr marL="33328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7" y="2142492"/>
            <a:ext cx="5508308" cy="25293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7" y="273481"/>
            <a:ext cx="5508308" cy="1836420"/>
          </a:xfrm>
        </p:spPr>
        <p:txBody>
          <a:bodyPr/>
          <a:lstStyle>
            <a:lvl1pPr marL="0" indent="0">
              <a:buNone/>
              <a:defRPr sz="2900"/>
            </a:lvl1pPr>
            <a:lvl2pPr marL="416601" indent="0">
              <a:buNone/>
              <a:defRPr sz="2600"/>
            </a:lvl2pPr>
            <a:lvl3pPr marL="833201" indent="0">
              <a:buNone/>
              <a:defRPr sz="2200"/>
            </a:lvl3pPr>
            <a:lvl4pPr marL="1249802" indent="0">
              <a:buNone/>
              <a:defRPr sz="1800"/>
            </a:lvl4pPr>
            <a:lvl5pPr marL="1666403" indent="0">
              <a:buNone/>
              <a:defRPr sz="1800"/>
            </a:lvl5pPr>
            <a:lvl6pPr marL="2083003" indent="0">
              <a:buNone/>
              <a:defRPr sz="1800"/>
            </a:lvl6pPr>
            <a:lvl7pPr marL="2499604" indent="0">
              <a:buNone/>
              <a:defRPr sz="1800"/>
            </a:lvl7pPr>
            <a:lvl8pPr marL="2916204" indent="0">
              <a:buNone/>
              <a:defRPr sz="1800"/>
            </a:lvl8pPr>
            <a:lvl9pPr marL="333280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7" y="2395424"/>
            <a:ext cx="5508308" cy="359207"/>
          </a:xfrm>
        </p:spPr>
        <p:txBody>
          <a:bodyPr/>
          <a:lstStyle>
            <a:lvl1pPr marL="0" indent="0">
              <a:buNone/>
              <a:defRPr sz="1300"/>
            </a:lvl1pPr>
            <a:lvl2pPr marL="416601" indent="0">
              <a:buNone/>
              <a:defRPr sz="1100"/>
            </a:lvl2pPr>
            <a:lvl3pPr marL="833201" indent="0">
              <a:buNone/>
              <a:defRPr sz="900"/>
            </a:lvl3pPr>
            <a:lvl4pPr marL="1249802" indent="0">
              <a:buNone/>
              <a:defRPr sz="800"/>
            </a:lvl4pPr>
            <a:lvl5pPr marL="1666403" indent="0">
              <a:buNone/>
              <a:defRPr sz="800"/>
            </a:lvl5pPr>
            <a:lvl6pPr marL="2083003" indent="0">
              <a:buNone/>
              <a:defRPr sz="800"/>
            </a:lvl6pPr>
            <a:lvl7pPr marL="2499604" indent="0">
              <a:buNone/>
              <a:defRPr sz="800"/>
            </a:lvl7pPr>
            <a:lvl8pPr marL="2916204" indent="0">
              <a:buNone/>
              <a:defRPr sz="800"/>
            </a:lvl8pPr>
            <a:lvl9pPr marL="33328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7" y="122570"/>
            <a:ext cx="8262462" cy="510117"/>
          </a:xfrm>
          <a:prstGeom prst="rect">
            <a:avLst/>
          </a:prstGeom>
        </p:spPr>
        <p:txBody>
          <a:bodyPr vert="horz" lIns="83320" tIns="41660" rIns="83320" bIns="4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7" y="714164"/>
            <a:ext cx="8262462" cy="2019921"/>
          </a:xfrm>
          <a:prstGeom prst="rect">
            <a:avLst/>
          </a:prstGeom>
        </p:spPr>
        <p:txBody>
          <a:bodyPr vert="horz" lIns="83320" tIns="41660" rIns="83320" bIns="4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7" y="2836816"/>
            <a:ext cx="2142120" cy="162954"/>
          </a:xfrm>
          <a:prstGeom prst="rect">
            <a:avLst/>
          </a:prstGeom>
        </p:spPr>
        <p:txBody>
          <a:bodyPr vert="horz" lIns="83320" tIns="41660" rIns="83320" bIns="4166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2836816"/>
            <a:ext cx="2907162" cy="162954"/>
          </a:xfrm>
          <a:prstGeom prst="rect">
            <a:avLst/>
          </a:prstGeom>
        </p:spPr>
        <p:txBody>
          <a:bodyPr vert="horz" lIns="83320" tIns="41660" rIns="83320" bIns="4166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9" y="2836816"/>
            <a:ext cx="2142120" cy="162954"/>
          </a:xfrm>
          <a:prstGeom prst="rect">
            <a:avLst/>
          </a:prstGeom>
        </p:spPr>
        <p:txBody>
          <a:bodyPr vert="horz" lIns="83320" tIns="41660" rIns="83320" bIns="4166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320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450" indent="-312450" algn="l" defTabSz="83320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6976" indent="-260375" algn="l" defTabSz="83320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502" indent="-208300" algn="l" defTabSz="8332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02" indent="-208300" algn="l" defTabSz="83320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703" indent="-208300" algn="l" defTabSz="83320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1304" indent="-208300" algn="l" defTabSz="83320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7904" indent="-208300" algn="l" defTabSz="83320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4505" indent="-208300" algn="l" defTabSz="83320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1105" indent="-208300" algn="l" defTabSz="83320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01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01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802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403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003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604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204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2805" algn="l" defTabSz="833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7144" y="0"/>
            <a:ext cx="9151144" cy="3022600"/>
            <a:chOff x="-7144" y="0"/>
            <a:chExt cx="9151144" cy="29167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249" t="703" r="1249" b="1405"/>
            <a:stretch>
              <a:fillRect/>
            </a:stretch>
          </p:blipFill>
          <p:spPr bwMode="auto">
            <a:xfrm>
              <a:off x="39278" y="34087"/>
              <a:ext cx="2914323" cy="2881880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-7144" y="1768"/>
              <a:ext cx="407484" cy="657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pic>
          <p:nvPicPr>
            <p:cNvPr id="1027" name="Picture 3" descr="Z:\Documents\Submission\2013.VAST.TrajOutlier\images\teaser.png"/>
            <p:cNvPicPr>
              <a:picLocks noChangeAspect="1" noChangeArrowheads="1"/>
            </p:cNvPicPr>
            <p:nvPr/>
          </p:nvPicPr>
          <p:blipFill>
            <a:blip r:embed="rId3" cstate="print"/>
            <a:srcRect l="1484" r="31102"/>
            <a:stretch>
              <a:fillRect/>
            </a:stretch>
          </p:blipFill>
          <p:spPr bwMode="auto">
            <a:xfrm>
              <a:off x="3048000" y="39757"/>
              <a:ext cx="6096000" cy="2876947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995612" y="0"/>
              <a:ext cx="417102" cy="657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blueteaxk</cp:lastModifiedBy>
  <cp:revision>18</cp:revision>
  <dcterms:created xsi:type="dcterms:W3CDTF">2006-08-16T00:00:00Z</dcterms:created>
  <dcterms:modified xsi:type="dcterms:W3CDTF">2014-10-02T07:55:30Z</dcterms:modified>
</cp:coreProperties>
</file>