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7561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0" y="0"/>
      </p:cViewPr>
      <p:guideLst>
        <p:guide orient="horz" pos="2383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48894"/>
            <a:ext cx="7803436" cy="16207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8" y="4284716"/>
            <a:ext cx="6426359" cy="19323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3" y="302802"/>
            <a:ext cx="20656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302802"/>
            <a:ext cx="6043838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4858812"/>
            <a:ext cx="7803436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3204788"/>
            <a:ext cx="7803436" cy="1654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6" y="1764296"/>
            <a:ext cx="4054727" cy="4990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2" y="1764296"/>
            <a:ext cx="4054727" cy="4990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7" y="1692533"/>
            <a:ext cx="4056321" cy="705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7" y="2397901"/>
            <a:ext cx="4056321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1692533"/>
            <a:ext cx="4057914" cy="705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2397901"/>
            <a:ext cx="4057914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6" y="301050"/>
            <a:ext cx="3020326" cy="12812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301052"/>
            <a:ext cx="5132162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6" y="1582266"/>
            <a:ext cx="3020326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5292885"/>
            <a:ext cx="5508308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675613"/>
            <a:ext cx="5508308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5917738"/>
            <a:ext cx="5508308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302802"/>
            <a:ext cx="8262462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764296"/>
            <a:ext cx="8262462" cy="4990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7008172"/>
            <a:ext cx="2142120" cy="40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7008172"/>
            <a:ext cx="2907162" cy="40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7008172"/>
            <a:ext cx="2142120" cy="40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25286" y="3401"/>
            <a:ext cx="9161557" cy="7500485"/>
            <a:chOff x="-25286" y="8479"/>
            <a:chExt cx="9161557" cy="725332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45" y="47298"/>
              <a:ext cx="4088811" cy="1995021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6449" y="47625"/>
              <a:ext cx="4919822" cy="1994694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-19844" y="22822"/>
              <a:ext cx="407484" cy="33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(a)</a:t>
              </a:r>
              <a:endParaRPr lang="zh-CN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620" y="8479"/>
              <a:ext cx="417102" cy="32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(b)</a:t>
              </a:r>
              <a:endParaRPr lang="zh-CN" altLang="en-US" sz="1600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3657" y="2127641"/>
              <a:ext cx="4907643" cy="2282755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1191" t="3009" r="598"/>
            <a:stretch>
              <a:fillRect/>
            </a:stretch>
          </p:blipFill>
          <p:spPr bwMode="auto">
            <a:xfrm>
              <a:off x="38625" y="2131218"/>
              <a:ext cx="4097946" cy="2275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23657" y="4497049"/>
              <a:ext cx="4911499" cy="27578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216" y="4495233"/>
              <a:ext cx="4098355" cy="276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-25286" y="2102909"/>
              <a:ext cx="396262" cy="32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(c)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73154" y="2104005"/>
              <a:ext cx="417102" cy="1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(d)</a:t>
              </a:r>
              <a:endParaRPr lang="zh-CN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25286" y="4478527"/>
              <a:ext cx="412292" cy="1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(e)</a:t>
              </a:r>
              <a:endParaRPr lang="zh-CN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73154" y="4479623"/>
              <a:ext cx="375231" cy="16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(f)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blueteaxk</cp:lastModifiedBy>
  <cp:revision>7</cp:revision>
  <dcterms:created xsi:type="dcterms:W3CDTF">2006-08-16T00:00:00Z</dcterms:created>
  <dcterms:modified xsi:type="dcterms:W3CDTF">2014-10-02T08:45:16Z</dcterms:modified>
</cp:coreProperties>
</file>