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80513" cy="48609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684" y="-96"/>
      </p:cViewPr>
      <p:guideLst>
        <p:guide orient="horz" pos="1531"/>
        <p:guide pos="28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539" y="1510038"/>
            <a:ext cx="7803436" cy="10419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7078" y="2754525"/>
            <a:ext cx="6426359" cy="12422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5873" y="194663"/>
            <a:ext cx="2065615" cy="41475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9026" y="194663"/>
            <a:ext cx="6043838" cy="41475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197" y="3123594"/>
            <a:ext cx="7803436" cy="9654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197" y="2060268"/>
            <a:ext cx="7803436" cy="106332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9026" y="1134217"/>
            <a:ext cx="4054727" cy="320798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6762" y="1134217"/>
            <a:ext cx="4054727" cy="320798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027" y="1088082"/>
            <a:ext cx="4056321" cy="4534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027" y="1541543"/>
            <a:ext cx="4056321" cy="28006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574" y="1088082"/>
            <a:ext cx="4057914" cy="4534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574" y="1541543"/>
            <a:ext cx="4057914" cy="28006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026" y="193537"/>
            <a:ext cx="3020326" cy="82365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25" y="193538"/>
            <a:ext cx="5132162" cy="41486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026" y="1017194"/>
            <a:ext cx="3020326" cy="33250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445" y="3402648"/>
            <a:ext cx="5508308" cy="40170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9445" y="434333"/>
            <a:ext cx="5508308" cy="29165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9445" y="3804349"/>
            <a:ext cx="5508308" cy="5704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9026" y="194663"/>
            <a:ext cx="8262462" cy="810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026" y="1134217"/>
            <a:ext cx="8262462" cy="3207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9026" y="4505358"/>
            <a:ext cx="2142120" cy="258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6676" y="4505358"/>
            <a:ext cx="2907162" cy="258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9368" y="4505358"/>
            <a:ext cx="2142120" cy="258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2142" y="24918"/>
            <a:ext cx="1805190" cy="2409648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l="25286" r="32570"/>
          <a:stretch>
            <a:fillRect/>
          </a:stretch>
        </p:blipFill>
        <p:spPr bwMode="auto">
          <a:xfrm>
            <a:off x="36775" y="2589340"/>
            <a:ext cx="1529774" cy="223724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 t="16667" r="32784" b="19444"/>
          <a:stretch>
            <a:fillRect/>
          </a:stretch>
        </p:blipFill>
        <p:spPr bwMode="auto">
          <a:xfrm>
            <a:off x="1705861" y="2589340"/>
            <a:ext cx="3534429" cy="2231351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82411" y="2589340"/>
            <a:ext cx="3764169" cy="2231351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184" y="23427"/>
            <a:ext cx="7166384" cy="2416041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283527" y="-7938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(b)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3004" y="2549108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(c)</a:t>
            </a:r>
            <a:endParaRPr lang="zh-CN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648134" y="2549108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(d)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6994" y="2549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(e)</a:t>
            </a:r>
            <a:endParaRPr lang="zh-CN" alt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49516" y="39075"/>
            <a:ext cx="296985" cy="28135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-14640" y="-793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(a)</a:t>
            </a:r>
            <a:endParaRPr lang="zh-CN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zuchao.wang</dc:creator>
  <cp:lastModifiedBy>zuchao.wang</cp:lastModifiedBy>
  <cp:revision>4</cp:revision>
  <dcterms:created xsi:type="dcterms:W3CDTF">2006-08-16T00:00:00Z</dcterms:created>
  <dcterms:modified xsi:type="dcterms:W3CDTF">2013-11-16T16:26:48Z</dcterms:modified>
</cp:coreProperties>
</file>