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C0CE50A-AEF6-48D3-A4F7-B81BD362B15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674DC81-17E3-4A95-B37F-CA3E96C0256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969EF4B-36A3-4DEE-B9A9-F27A21F1244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46D5980-DFA4-43BD-A018-002D0E1FB20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98B1D8F-5545-498A-ABA5-38C69FFA6AD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F3C2337-A561-41DE-9C36-7F8B3E48D9B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BEF8B2A-7908-4830-AB17-B91D644968D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B41D923-25A8-4425-AE7F-A2630E76934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E00C85D-86B8-40DA-BE79-C41E4EECD42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C74F14C-EA52-4419-B4B5-4FC894671EC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726B02A-54EE-4BF7-A7BA-893AB309994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30CFCE6-E3E2-446A-96DF-8536F8B40F4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CE84FBD9-2CA2-49AE-9C2E-342263B63477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503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STM32F767ZIT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Install Python (Linux)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sudo apt update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sudo apt install python3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python3 --version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Install Conan (Windows)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Стандартный способ установить Conan — использовать Pip, менеджер пакетов для Python. Обычно Pip устанавливается вместе с Python. Если этого не случилось, в Windows запустите инсталлятор **Python и выберите установку Pip.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pip install conan==1.* из консоли.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Install Conan (Linux)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sudo apt install python3-pip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sudo pip install conan==1.*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Install Cmake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Windows: загрузите программу-установщик CMake с официального сайта https://cmake.org/ и установите с настройками по умолчанию.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Linux: sudo apt install cmake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How to use (example)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mkdir hello &amp;&amp; cd hello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touch conanfile.txt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touch CMakeLists.txt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mkdir build &amp;&amp; cd build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conan install ..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cd .. &amp;&amp; mkdir src &amp;&amp; cd src &amp;&amp; touch main.cpp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How to use (example)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/build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/src/main.cpp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conanfile.txt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CMakeLists.txt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conanfile.txt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[requires]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boost/1.81.0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[generators]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cmake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CMakeLists.txt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cmake_minimum_required(VERSION 3.11)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# Проект называется Hello и написан на C++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project(Hello CXX)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# Исходый код будет компилироваться с поддержкой стандарта С++ 20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set(CMAKE_CXX_STANDARD 20)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# Подключаем сгенерированный скрипт conanbuildinfo.cmake, созданный Conan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include(${CMAKE_BINARY_DIR}/conanbuildinfo.cmake)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# Выполняем макрос из conanbuildinfo.cmake, который настроит СMake на работу с библиотеками, установленными Conan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conan_basic_setup()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CMakeLists.txt (continuation)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# Ищем Boost версии 1.81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find_package(Boost 1.81.0 REQUIRED)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if(Boost_FOUND)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 </a:t>
            </a:r>
            <a:r>
              <a:rPr b="0" lang="en-US" sz="3200" spc="-1" strike="noStrike">
                <a:latin typeface="Arial"/>
              </a:rPr>
              <a:t># Boost найден, добавляем к каталогам заголовочных файлов проекта путь к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 </a:t>
            </a:r>
            <a:r>
              <a:rPr b="0" lang="en-US" sz="3200" spc="-1" strike="noStrike">
                <a:latin typeface="Arial"/>
              </a:rPr>
              <a:t># заголовочным файлам Boost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 </a:t>
            </a:r>
            <a:r>
              <a:rPr b="0" lang="en-US" sz="3200" spc="-1" strike="noStrike">
                <a:latin typeface="Arial"/>
              </a:rPr>
              <a:t>include_directories(${Boost_INCLUDE_DIRS})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endif()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# Платформы вроде linux требуют подключения библиотеки pthread для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# поддержки стандартных потоков.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# Следующие две строки подключат эту библиотеку на таких платформах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set(THREADS_PREFER_PTHREAD_FLAG ON)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find_package(Threads REQUIRED)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# Проект содержит единственный исходный файл src/main.cpp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add_executable(hello src/main.cpp)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# Просим компоновщик подключить библиотеку для поддержки потоков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target_link_libraries(hello PRIVATE Threads::Threads)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main.cpp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// Подключим библиотеку Boost.Optional, чтобы убедиться, что Boost подключен успешно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#include &lt;boost/optional.hpp&gt;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#include &lt;boost/optional/optional_io.hpp&gt;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#include &lt;iostream&gt;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int main() {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   </a:t>
            </a:r>
            <a:r>
              <a:rPr b="0" lang="en-US" sz="3200" spc="-1" strike="noStrike">
                <a:latin typeface="Arial"/>
              </a:rPr>
              <a:t>// Шаблон boost::optional — прообраз std::optional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   </a:t>
            </a:r>
            <a:r>
              <a:rPr b="0" lang="en-US" sz="3200" spc="-1" strike="noStrike">
                <a:latin typeface="Arial"/>
              </a:rPr>
              <a:t>boost::optional&lt;int&gt; opt;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   </a:t>
            </a:r>
            <a:r>
              <a:rPr b="0" lang="en-US" sz="3200" spc="-1" strike="noStrike">
                <a:latin typeface="Arial"/>
              </a:rPr>
              <a:t>std::cout &lt;&lt; opt &lt;&lt; std::endl;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}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Task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503640" y="1701360"/>
            <a:ext cx="9071640" cy="2538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Build project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cd build &amp;&amp; cmake ..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В каталоге build/bin будет создан исполняемый файл hello (если у вас MacOS или Linux) или hello.exe (если у вас Windows). Запустите его и увидите: --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Домашнее задание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Реализовать udp клиент на плате Nucleo-144, используя LwIP. 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Использовать таймер для прерывания с периодом 1 секунда, в хендлере таймера должен отправляться пакет любого содержимого.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При приёме ответа от сервера должен менять состояние светодиод LD2.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*Реализовать udp-сервер, используя библиотеку Boost, собранную с помощью средств сборки cmake, conan.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Documentaion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https://www.boost.org/doc/libs/1_81_0/doc/html/boost_asio.html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https://docs.conan.io/1/index.html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UDP client (STM32)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LwIP – это стек TCP/IP протоколов с открытым исходным кодом, разработанный Адамом Дункельсом в Шведском институте компьютерных наук. Получил широкое распространение благодаря низкому потреблению ОЗУ.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UDP client (STM32) - RCC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1200600" y="1326600"/>
            <a:ext cx="7678080" cy="3288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UDP client (STM32) - Timer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9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Clock Source: Internal Clock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Prescaler: 107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Counter Mode: Up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Counter Period: 999999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NVIC Settings: Global Interrupt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define and implement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i="1" lang="en-US" sz="3200" spc="-1" strike="noStrike">
                <a:latin typeface="Arial"/>
              </a:rPr>
              <a:t>void HAL_TIM_PeriodElapsedCallback(TIM_HandleTypeDef* htim)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UDP client (STM32) - LwIP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LwIP DHCP: Disable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Set IP address and Netmask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Menu “Platform Settings”: set LAN8742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ETH NVIC: Enable global interrupt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Implement udp handler to the project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UDP server (Desktop)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Boost.Asio – кроссплатформенная библиотека для асинхронного ввода-вывода. Она скрывает от программиста детали взаимодействия с низкоуровневыми функциями операционной системы и предоставляет удобные и надёжные классы и функции для синхронного и асинхронного ввода-вывода.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Include Boost in your project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Python3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Conan (пакетный менеджер)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Boost library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cmake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Install Python (Windows)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6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Откройте в браузере страницу https://www.python.org/downloads/, загрузите инсталлятор последней версии Python, запустите и установите Python с настройками по умолчанию. Затем нажмите клавиши Win+R, чтобы открыть окно для запуска программы. Введите в нём cmd.exe.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В открывшемся окне консоли введите python --version. Если Python установлен корректно, вы увидите версию установленного интерпретатора.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2023-04-12T12:54:23Z</dcterms:created>
  <dc:creator/>
  <dc:description/>
  <dc:language>en-US</dc:language>
  <cp:lastModifiedBy/>
  <dcterms:modified xsi:type="dcterms:W3CDTF">2023-04-12T16:48:07Z</dcterms:modified>
  <cp:revision>6</cp:revision>
  <dc:subject/>
  <dc:title/>
</cp:coreProperties>
</file>