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1" r:id="rId4"/>
    <p:sldId id="259" r:id="rId5"/>
    <p:sldId id="258"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DF9CE-6197-41FC-8EDB-AE671702435C}" v="1165" dt="2021-06-29T09:16:43.732"/>
    <p1510:client id="{3E4F5E32-181A-876F-D45E-F55A8FF6BAC9}" v="2289" dt="2021-07-01T09:41:44.893"/>
    <p1510:client id="{41FBD0AD-DB63-40CC-9689-826D490F7350}" v="4" dt="2022-02-15T15:04:54.818"/>
    <p1510:client id="{422ED84E-D09A-4315-86A5-D2DD8F6333F3}" v="10" dt="2022-02-18T13:27:35.633"/>
    <p1510:client id="{493AA17B-B282-526C-DA98-1B3E7F720C9E}" v="10" dt="2021-07-18T14:09:33.989"/>
    <p1510:client id="{851FEB84-AF48-42AA-E223-DADAA73A6E20}" v="6" dt="2021-08-01T07:05:00.170"/>
    <p1510:client id="{A2EE7DB0-CB1F-1908-FCE3-BB2ED62D40A9}" v="751" dt="2021-07-12T04:13:54.717"/>
    <p1510:client id="{DA712DCD-1391-FB99-64C0-E2A60821BB4F}" v="53" dt="2021-07-12T02:35:23.612"/>
    <p1510:client id="{E20A11BC-1132-4D10-B7A6-C34D83F8F63B}" v="15" dt="2021-07-18T07:41:31.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arshi Nag Biswas" userId="S::soumarshi.biswas@nirman.io::36c65ff0-bfd8-4465-be95-9cdbb0a2b59d" providerId="AD" clId="Web-{DA712DCD-1391-FB99-64C0-E2A60821BB4F}"/>
    <pc:docChg chg="modSld">
      <pc:chgData name="Soumarshi Nag Biswas" userId="S::soumarshi.biswas@nirman.io::36c65ff0-bfd8-4465-be95-9cdbb0a2b59d" providerId="AD" clId="Web-{DA712DCD-1391-FB99-64C0-E2A60821BB4F}" dt="2021-07-12T02:35:23.612" v="25" actId="1076"/>
      <pc:docMkLst>
        <pc:docMk/>
      </pc:docMkLst>
      <pc:sldChg chg="modSp">
        <pc:chgData name="Soumarshi Nag Biswas" userId="S::soumarshi.biswas@nirman.io::36c65ff0-bfd8-4465-be95-9cdbb0a2b59d" providerId="AD" clId="Web-{DA712DCD-1391-FB99-64C0-E2A60821BB4F}" dt="2021-07-10T13:17:20.265" v="6" actId="1076"/>
        <pc:sldMkLst>
          <pc:docMk/>
          <pc:sldMk cId="3812525346" sldId="259"/>
        </pc:sldMkLst>
        <pc:spChg chg="mod">
          <ac:chgData name="Soumarshi Nag Biswas" userId="S::soumarshi.biswas@nirman.io::36c65ff0-bfd8-4465-be95-9cdbb0a2b59d" providerId="AD" clId="Web-{DA712DCD-1391-FB99-64C0-E2A60821BB4F}" dt="2021-07-10T13:17:20.265" v="6" actId="1076"/>
          <ac:spMkLst>
            <pc:docMk/>
            <pc:sldMk cId="3812525346" sldId="259"/>
            <ac:spMk id="6" creationId="{E3031391-C64D-4592-838D-677E0FA7E9E7}"/>
          </ac:spMkLst>
        </pc:spChg>
      </pc:sldChg>
      <pc:sldChg chg="modSp">
        <pc:chgData name="Soumarshi Nag Biswas" userId="S::soumarshi.biswas@nirman.io::36c65ff0-bfd8-4465-be95-9cdbb0a2b59d" providerId="AD" clId="Web-{DA712DCD-1391-FB99-64C0-E2A60821BB4F}" dt="2021-07-12T02:35:23.612" v="25" actId="1076"/>
        <pc:sldMkLst>
          <pc:docMk/>
          <pc:sldMk cId="1390415724" sldId="260"/>
        </pc:sldMkLst>
        <pc:spChg chg="mod">
          <ac:chgData name="Soumarshi Nag Biswas" userId="S::soumarshi.biswas@nirman.io::36c65ff0-bfd8-4465-be95-9cdbb0a2b59d" providerId="AD" clId="Web-{DA712DCD-1391-FB99-64C0-E2A60821BB4F}" dt="2021-07-12T02:35:23.612" v="25" actId="1076"/>
          <ac:spMkLst>
            <pc:docMk/>
            <pc:sldMk cId="1390415724" sldId="260"/>
            <ac:spMk id="14" creationId="{BB42F663-CAAE-4D36-80B4-8C6857D732CE}"/>
          </ac:spMkLst>
        </pc:spChg>
      </pc:sldChg>
      <pc:sldChg chg="modSp">
        <pc:chgData name="Soumarshi Nag Biswas" userId="S::soumarshi.biswas@nirman.io::36c65ff0-bfd8-4465-be95-9cdbb0a2b59d" providerId="AD" clId="Web-{DA712DCD-1391-FB99-64C0-E2A60821BB4F}" dt="2021-07-10T13:07:06.021" v="5" actId="20577"/>
        <pc:sldMkLst>
          <pc:docMk/>
          <pc:sldMk cId="885174464" sldId="261"/>
        </pc:sldMkLst>
        <pc:spChg chg="mod">
          <ac:chgData name="Soumarshi Nag Biswas" userId="S::soumarshi.biswas@nirman.io::36c65ff0-bfd8-4465-be95-9cdbb0a2b59d" providerId="AD" clId="Web-{DA712DCD-1391-FB99-64C0-E2A60821BB4F}" dt="2021-07-10T13:07:06.021" v="5" actId="20577"/>
          <ac:spMkLst>
            <pc:docMk/>
            <pc:sldMk cId="885174464" sldId="261"/>
            <ac:spMk id="3" creationId="{7F718E98-F2EF-4146-B3C0-227D8F6AD349}"/>
          </ac:spMkLst>
        </pc:spChg>
      </pc:sldChg>
      <pc:sldChg chg="modSp">
        <pc:chgData name="Soumarshi Nag Biswas" userId="S::soumarshi.biswas@nirman.io::36c65ff0-bfd8-4465-be95-9cdbb0a2b59d" providerId="AD" clId="Web-{DA712DCD-1391-FB99-64C0-E2A60821BB4F}" dt="2021-07-11T12:28:23.285" v="24" actId="20577"/>
        <pc:sldMkLst>
          <pc:docMk/>
          <pc:sldMk cId="4087660015" sldId="264"/>
        </pc:sldMkLst>
        <pc:spChg chg="mod">
          <ac:chgData name="Soumarshi Nag Biswas" userId="S::soumarshi.biswas@nirman.io::36c65ff0-bfd8-4465-be95-9cdbb0a2b59d" providerId="AD" clId="Web-{DA712DCD-1391-FB99-64C0-E2A60821BB4F}" dt="2021-07-11T12:28:23.285" v="24" actId="20577"/>
          <ac:spMkLst>
            <pc:docMk/>
            <pc:sldMk cId="4087660015" sldId="264"/>
            <ac:spMk id="4" creationId="{828F1162-9058-4B96-A355-47D9DBF7BE54}"/>
          </ac:spMkLst>
        </pc:spChg>
      </pc:sldChg>
      <pc:sldChg chg="modSp">
        <pc:chgData name="Soumarshi Nag Biswas" userId="S::soumarshi.biswas@nirman.io::36c65ff0-bfd8-4465-be95-9cdbb0a2b59d" providerId="AD" clId="Web-{DA712DCD-1391-FB99-64C0-E2A60821BB4F}" dt="2021-07-11T12:28:12.909" v="17" actId="20577"/>
        <pc:sldMkLst>
          <pc:docMk/>
          <pc:sldMk cId="1070290047" sldId="265"/>
        </pc:sldMkLst>
        <pc:spChg chg="mod">
          <ac:chgData name="Soumarshi Nag Biswas" userId="S::soumarshi.biswas@nirman.io::36c65ff0-bfd8-4465-be95-9cdbb0a2b59d" providerId="AD" clId="Web-{DA712DCD-1391-FB99-64C0-E2A60821BB4F}" dt="2021-07-11T11:44:02.939" v="8" actId="20577"/>
          <ac:spMkLst>
            <pc:docMk/>
            <pc:sldMk cId="1070290047" sldId="265"/>
            <ac:spMk id="4" creationId="{4C71062A-C7E7-4F6C-9FC3-0C652EF7530F}"/>
          </ac:spMkLst>
        </pc:spChg>
        <pc:spChg chg="mod">
          <ac:chgData name="Soumarshi Nag Biswas" userId="S::soumarshi.biswas@nirman.io::36c65ff0-bfd8-4465-be95-9cdbb0a2b59d" providerId="AD" clId="Web-{DA712DCD-1391-FB99-64C0-E2A60821BB4F}" dt="2021-07-11T12:28:12.909" v="17" actId="20577"/>
          <ac:spMkLst>
            <pc:docMk/>
            <pc:sldMk cId="1070290047" sldId="265"/>
            <ac:spMk id="5" creationId="{B5286E2C-ACDC-4A1A-836A-E0F4DD200588}"/>
          </ac:spMkLst>
        </pc:spChg>
      </pc:sldChg>
      <pc:sldChg chg="modSp">
        <pc:chgData name="Soumarshi Nag Biswas" userId="S::soumarshi.biswas@nirman.io::36c65ff0-bfd8-4465-be95-9cdbb0a2b59d" providerId="AD" clId="Web-{DA712DCD-1391-FB99-64C0-E2A60821BB4F}" dt="2021-07-11T12:27:58.502" v="15" actId="20577"/>
        <pc:sldMkLst>
          <pc:docMk/>
          <pc:sldMk cId="220871850" sldId="266"/>
        </pc:sldMkLst>
        <pc:spChg chg="mod">
          <ac:chgData name="Soumarshi Nag Biswas" userId="S::soumarshi.biswas@nirman.io::36c65ff0-bfd8-4465-be95-9cdbb0a2b59d" providerId="AD" clId="Web-{DA712DCD-1391-FB99-64C0-E2A60821BB4F}" dt="2021-07-11T12:27:51.455" v="12" actId="20577"/>
          <ac:spMkLst>
            <pc:docMk/>
            <pc:sldMk cId="220871850" sldId="266"/>
            <ac:spMk id="6" creationId="{EB978934-FD4D-49C1-B337-46DFB3AB40F5}"/>
          </ac:spMkLst>
        </pc:spChg>
        <pc:spChg chg="mod">
          <ac:chgData name="Soumarshi Nag Biswas" userId="S::soumarshi.biswas@nirman.io::36c65ff0-bfd8-4465-be95-9cdbb0a2b59d" providerId="AD" clId="Web-{DA712DCD-1391-FB99-64C0-E2A60821BB4F}" dt="2021-07-11T12:27:58.502" v="15" actId="20577"/>
          <ac:spMkLst>
            <pc:docMk/>
            <pc:sldMk cId="220871850" sldId="266"/>
            <ac:spMk id="7" creationId="{0A8367D8-EAD1-4596-81EE-380CFDCAE8CE}"/>
          </ac:spMkLst>
        </pc:spChg>
      </pc:sldChg>
      <pc:sldChg chg="modSp">
        <pc:chgData name="Soumarshi Nag Biswas" userId="S::soumarshi.biswas@nirman.io::36c65ff0-bfd8-4465-be95-9cdbb0a2b59d" providerId="AD" clId="Web-{DA712DCD-1391-FB99-64C0-E2A60821BB4F}" dt="2021-07-10T07:41:36.231" v="4" actId="20577"/>
        <pc:sldMkLst>
          <pc:docMk/>
          <pc:sldMk cId="216216888" sldId="271"/>
        </pc:sldMkLst>
        <pc:spChg chg="mod">
          <ac:chgData name="Soumarshi Nag Biswas" userId="S::soumarshi.biswas@nirman.io::36c65ff0-bfd8-4465-be95-9cdbb0a2b59d" providerId="AD" clId="Web-{DA712DCD-1391-FB99-64C0-E2A60821BB4F}" dt="2021-07-10T07:41:36.231" v="4" actId="20577"/>
          <ac:spMkLst>
            <pc:docMk/>
            <pc:sldMk cId="216216888" sldId="271"/>
            <ac:spMk id="3" creationId="{A70FC631-6E3B-42D5-B88A-184FA52C1CDB}"/>
          </ac:spMkLst>
        </pc:spChg>
      </pc:sldChg>
    </pc:docChg>
  </pc:docChgLst>
  <pc:docChgLst>
    <pc:chgData name="Soumarshi Nag Biswas" userId="S::soumarshi.biswas@nirman.io::36c65ff0-bfd8-4465-be95-9cdbb0a2b59d" providerId="AD" clId="Web-{3E4F5E32-181A-876F-D45E-F55A8FF6BAC9}"/>
    <pc:docChg chg="addSld modSld">
      <pc:chgData name="Soumarshi Nag Biswas" userId="S::soumarshi.biswas@nirman.io::36c65ff0-bfd8-4465-be95-9cdbb0a2b59d" providerId="AD" clId="Web-{3E4F5E32-181A-876F-D45E-F55A8FF6BAC9}" dt="2021-07-01T09:41:44.893" v="1533" actId="14100"/>
      <pc:docMkLst>
        <pc:docMk/>
      </pc:docMkLst>
      <pc:sldChg chg="addSp delSp modSp">
        <pc:chgData name="Soumarshi Nag Biswas" userId="S::soumarshi.biswas@nirman.io::36c65ff0-bfd8-4465-be95-9cdbb0a2b59d" providerId="AD" clId="Web-{3E4F5E32-181A-876F-D45E-F55A8FF6BAC9}" dt="2021-07-01T08:28:12.819" v="422" actId="14100"/>
        <pc:sldMkLst>
          <pc:docMk/>
          <pc:sldMk cId="1390415724" sldId="260"/>
        </pc:sldMkLst>
        <pc:spChg chg="mod">
          <ac:chgData name="Soumarshi Nag Biswas" userId="S::soumarshi.biswas@nirman.io::36c65ff0-bfd8-4465-be95-9cdbb0a2b59d" providerId="AD" clId="Web-{3E4F5E32-181A-876F-D45E-F55A8FF6BAC9}" dt="2021-07-01T08:15:25.546" v="236" actId="1076"/>
          <ac:spMkLst>
            <pc:docMk/>
            <pc:sldMk cId="1390415724" sldId="260"/>
            <ac:spMk id="2" creationId="{7948C47C-E8D3-45A9-BCAB-49FF507492F4}"/>
          </ac:spMkLst>
        </pc:spChg>
        <pc:spChg chg="add mod">
          <ac:chgData name="Soumarshi Nag Biswas" userId="S::soumarshi.biswas@nirman.io::36c65ff0-bfd8-4465-be95-9cdbb0a2b59d" providerId="AD" clId="Web-{3E4F5E32-181A-876F-D45E-F55A8FF6BAC9}" dt="2021-07-01T08:27:45.210" v="417" actId="1076"/>
          <ac:spMkLst>
            <pc:docMk/>
            <pc:sldMk cId="1390415724" sldId="260"/>
            <ac:spMk id="3" creationId="{2A4EFC71-C7AE-4658-BF06-22C131C21A26}"/>
          </ac:spMkLst>
        </pc:spChg>
        <pc:spChg chg="mod">
          <ac:chgData name="Soumarshi Nag Biswas" userId="S::soumarshi.biswas@nirman.io::36c65ff0-bfd8-4465-be95-9cdbb0a2b59d" providerId="AD" clId="Web-{3E4F5E32-181A-876F-D45E-F55A8FF6BAC9}" dt="2021-07-01T08:24:29.989" v="344" actId="20577"/>
          <ac:spMkLst>
            <pc:docMk/>
            <pc:sldMk cId="1390415724" sldId="260"/>
            <ac:spMk id="4" creationId="{A696016D-3631-40C8-9BA7-557B6B9A8AEC}"/>
          </ac:spMkLst>
        </pc:spChg>
        <pc:spChg chg="add mod">
          <ac:chgData name="Soumarshi Nag Biswas" userId="S::soumarshi.biswas@nirman.io::36c65ff0-bfd8-4465-be95-9cdbb0a2b59d" providerId="AD" clId="Web-{3E4F5E32-181A-876F-D45E-F55A8FF6BAC9}" dt="2021-07-01T08:28:12.819" v="422" actId="14100"/>
          <ac:spMkLst>
            <pc:docMk/>
            <pc:sldMk cId="1390415724" sldId="260"/>
            <ac:spMk id="5" creationId="{34F0393C-7963-4DC2-BC3F-6C55BAD75694}"/>
          </ac:spMkLst>
        </pc:spChg>
        <pc:spChg chg="mod">
          <ac:chgData name="Soumarshi Nag Biswas" userId="S::soumarshi.biswas@nirman.io::36c65ff0-bfd8-4465-be95-9cdbb0a2b59d" providerId="AD" clId="Web-{3E4F5E32-181A-876F-D45E-F55A8FF6BAC9}" dt="2021-07-01T08:26:35.475" v="398" actId="14100"/>
          <ac:spMkLst>
            <pc:docMk/>
            <pc:sldMk cId="1390415724" sldId="260"/>
            <ac:spMk id="7" creationId="{9F3880C3-22C9-4864-A858-709E52225C05}"/>
          </ac:spMkLst>
        </pc:spChg>
        <pc:spChg chg="del mod">
          <ac:chgData name="Soumarshi Nag Biswas" userId="S::soumarshi.biswas@nirman.io::36c65ff0-bfd8-4465-be95-9cdbb0a2b59d" providerId="AD" clId="Web-{3E4F5E32-181A-876F-D45E-F55A8FF6BAC9}" dt="2021-07-01T08:03:48.993" v="77"/>
          <ac:spMkLst>
            <pc:docMk/>
            <pc:sldMk cId="1390415724" sldId="260"/>
            <ac:spMk id="8" creationId="{AA8AB1BD-C9FB-4C0C-AC8D-F49BCB86BF44}"/>
          </ac:spMkLst>
        </pc:spChg>
        <pc:spChg chg="mod">
          <ac:chgData name="Soumarshi Nag Biswas" userId="S::soumarshi.biswas@nirman.io::36c65ff0-bfd8-4465-be95-9cdbb0a2b59d" providerId="AD" clId="Web-{3E4F5E32-181A-876F-D45E-F55A8FF6BAC9}" dt="2021-07-01T08:27:35.475" v="415" actId="14100"/>
          <ac:spMkLst>
            <pc:docMk/>
            <pc:sldMk cId="1390415724" sldId="260"/>
            <ac:spMk id="9" creationId="{D7873323-DD30-43A9-A119-068E4BD41DD9}"/>
          </ac:spMkLst>
        </pc:spChg>
        <pc:spChg chg="del mod">
          <ac:chgData name="Soumarshi Nag Biswas" userId="S::soumarshi.biswas@nirman.io::36c65ff0-bfd8-4465-be95-9cdbb0a2b59d" providerId="AD" clId="Web-{3E4F5E32-181A-876F-D45E-F55A8FF6BAC9}" dt="2021-07-01T08:04:06.946" v="85"/>
          <ac:spMkLst>
            <pc:docMk/>
            <pc:sldMk cId="1390415724" sldId="260"/>
            <ac:spMk id="10" creationId="{9F4F6ED6-10EA-45C4-8D21-780799A50D88}"/>
          </ac:spMkLst>
        </pc:spChg>
        <pc:spChg chg="mod">
          <ac:chgData name="Soumarshi Nag Biswas" userId="S::soumarshi.biswas@nirman.io::36c65ff0-bfd8-4465-be95-9cdbb0a2b59d" providerId="AD" clId="Web-{3E4F5E32-181A-876F-D45E-F55A8FF6BAC9}" dt="2021-07-01T08:27:39.913" v="416" actId="14100"/>
          <ac:spMkLst>
            <pc:docMk/>
            <pc:sldMk cId="1390415724" sldId="260"/>
            <ac:spMk id="11" creationId="{E9671EE7-8BFC-4476-8D25-229A82BCC2A9}"/>
          </ac:spMkLst>
        </pc:spChg>
        <pc:spChg chg="add del mod">
          <ac:chgData name="Soumarshi Nag Biswas" userId="S::soumarshi.biswas@nirman.io::36c65ff0-bfd8-4465-be95-9cdbb0a2b59d" providerId="AD" clId="Web-{3E4F5E32-181A-876F-D45E-F55A8FF6BAC9}" dt="2021-07-01T08:11:30.810" v="185"/>
          <ac:spMkLst>
            <pc:docMk/>
            <pc:sldMk cId="1390415724" sldId="260"/>
            <ac:spMk id="12" creationId="{3C3B5B78-AAD9-4FF6-A01C-E61697159593}"/>
          </ac:spMkLst>
        </pc:spChg>
        <pc:spChg chg="add mod">
          <ac:chgData name="Soumarshi Nag Biswas" userId="S::soumarshi.biswas@nirman.io::36c65ff0-bfd8-4465-be95-9cdbb0a2b59d" providerId="AD" clId="Web-{3E4F5E32-181A-876F-D45E-F55A8FF6BAC9}" dt="2021-07-01T08:28:07.944" v="421" actId="1076"/>
          <ac:spMkLst>
            <pc:docMk/>
            <pc:sldMk cId="1390415724" sldId="260"/>
            <ac:spMk id="13" creationId="{76257198-26E5-4319-AE7C-E022718B15F8}"/>
          </ac:spMkLst>
        </pc:spChg>
        <pc:spChg chg="add mod">
          <ac:chgData name="Soumarshi Nag Biswas" userId="S::soumarshi.biswas@nirman.io::36c65ff0-bfd8-4465-be95-9cdbb0a2b59d" providerId="AD" clId="Web-{3E4F5E32-181A-876F-D45E-F55A8FF6BAC9}" dt="2021-07-01T08:27:24.881" v="413" actId="20577"/>
          <ac:spMkLst>
            <pc:docMk/>
            <pc:sldMk cId="1390415724" sldId="260"/>
            <ac:spMk id="14" creationId="{BB42F663-CAAE-4D36-80B4-8C6857D732CE}"/>
          </ac:spMkLst>
        </pc:spChg>
        <pc:graphicFrameChg chg="mod modGraphic">
          <ac:chgData name="Soumarshi Nag Biswas" userId="S::soumarshi.biswas@nirman.io::36c65ff0-bfd8-4465-be95-9cdbb0a2b59d" providerId="AD" clId="Web-{3E4F5E32-181A-876F-D45E-F55A8FF6BAC9}" dt="2021-07-01T08:24:44.880" v="359" actId="1076"/>
          <ac:graphicFrameMkLst>
            <pc:docMk/>
            <pc:sldMk cId="1390415724" sldId="260"/>
            <ac:graphicFrameMk id="6" creationId="{524B0C72-BE24-4034-9E34-49723CC6FB2A}"/>
          </ac:graphicFrameMkLst>
        </pc:graphicFrameChg>
      </pc:sldChg>
      <pc:sldChg chg="addSp delSp modSp new">
        <pc:chgData name="Soumarshi Nag Biswas" userId="S::soumarshi.biswas@nirman.io::36c65ff0-bfd8-4465-be95-9cdbb0a2b59d" providerId="AD" clId="Web-{3E4F5E32-181A-876F-D45E-F55A8FF6BAC9}" dt="2021-07-01T08:44:59.610" v="631" actId="1076"/>
        <pc:sldMkLst>
          <pc:docMk/>
          <pc:sldMk cId="4145590146" sldId="262"/>
        </pc:sldMkLst>
        <pc:spChg chg="mod">
          <ac:chgData name="Soumarshi Nag Biswas" userId="S::soumarshi.biswas@nirman.io::36c65ff0-bfd8-4465-be95-9cdbb0a2b59d" providerId="AD" clId="Web-{3E4F5E32-181A-876F-D45E-F55A8FF6BAC9}" dt="2021-07-01T08:41:33.530" v="576" actId="1076"/>
          <ac:spMkLst>
            <pc:docMk/>
            <pc:sldMk cId="4145590146" sldId="262"/>
            <ac:spMk id="2" creationId="{5637BE68-7BC9-4184-9BA9-64FC9D5DD5C5}"/>
          </ac:spMkLst>
        </pc:spChg>
        <pc:spChg chg="del mod">
          <ac:chgData name="Soumarshi Nag Biswas" userId="S::soumarshi.biswas@nirman.io::36c65ff0-bfd8-4465-be95-9cdbb0a2b59d" providerId="AD" clId="Web-{3E4F5E32-181A-876F-D45E-F55A8FF6BAC9}" dt="2021-07-01T08:35:31.183" v="509"/>
          <ac:spMkLst>
            <pc:docMk/>
            <pc:sldMk cId="4145590146" sldId="262"/>
            <ac:spMk id="3" creationId="{5C157971-0C7F-48E0-9BED-E64626797A95}"/>
          </ac:spMkLst>
        </pc:spChg>
        <pc:spChg chg="add mod">
          <ac:chgData name="Soumarshi Nag Biswas" userId="S::soumarshi.biswas@nirman.io::36c65ff0-bfd8-4465-be95-9cdbb0a2b59d" providerId="AD" clId="Web-{3E4F5E32-181A-876F-D45E-F55A8FF6BAC9}" dt="2021-07-01T08:44:56.610" v="630" actId="1076"/>
          <ac:spMkLst>
            <pc:docMk/>
            <pc:sldMk cId="4145590146" sldId="262"/>
            <ac:spMk id="4" creationId="{92207D32-B9CC-44BB-BB60-E61BFD2514F7}"/>
          </ac:spMkLst>
        </pc:spChg>
        <pc:spChg chg="add del mod">
          <ac:chgData name="Soumarshi Nag Biswas" userId="S::soumarshi.biswas@nirman.io::36c65ff0-bfd8-4465-be95-9cdbb0a2b59d" providerId="AD" clId="Web-{3E4F5E32-181A-876F-D45E-F55A8FF6BAC9}" dt="2021-07-01T08:37:59.028" v="537"/>
          <ac:spMkLst>
            <pc:docMk/>
            <pc:sldMk cId="4145590146" sldId="262"/>
            <ac:spMk id="5" creationId="{28F8AA32-9C5E-49B7-9B2C-836B81FF4F5F}"/>
          </ac:spMkLst>
        </pc:spChg>
        <pc:spChg chg="add mod">
          <ac:chgData name="Soumarshi Nag Biswas" userId="S::soumarshi.biswas@nirman.io::36c65ff0-bfd8-4465-be95-9cdbb0a2b59d" providerId="AD" clId="Web-{3E4F5E32-181A-876F-D45E-F55A8FF6BAC9}" dt="2021-07-01T08:44:46.391" v="629" actId="1076"/>
          <ac:spMkLst>
            <pc:docMk/>
            <pc:sldMk cId="4145590146" sldId="262"/>
            <ac:spMk id="6" creationId="{DC67A49E-93AC-4235-A63B-D87D19EF6DA3}"/>
          </ac:spMkLst>
        </pc:spChg>
        <pc:spChg chg="add mod">
          <ac:chgData name="Soumarshi Nag Biswas" userId="S::soumarshi.biswas@nirman.io::36c65ff0-bfd8-4465-be95-9cdbb0a2b59d" providerId="AD" clId="Web-{3E4F5E32-181A-876F-D45E-F55A8FF6BAC9}" dt="2021-07-01T08:44:59.610" v="631" actId="1076"/>
          <ac:spMkLst>
            <pc:docMk/>
            <pc:sldMk cId="4145590146" sldId="262"/>
            <ac:spMk id="7" creationId="{AA76BDA6-1CAF-433E-AD1C-1F40AE73CE0F}"/>
          </ac:spMkLst>
        </pc:spChg>
        <pc:spChg chg="add mod">
          <ac:chgData name="Soumarshi Nag Biswas" userId="S::soumarshi.biswas@nirman.io::36c65ff0-bfd8-4465-be95-9cdbb0a2b59d" providerId="AD" clId="Web-{3E4F5E32-181A-876F-D45E-F55A8FF6BAC9}" dt="2021-07-01T08:42:33.671" v="595" actId="20577"/>
          <ac:spMkLst>
            <pc:docMk/>
            <pc:sldMk cId="4145590146" sldId="262"/>
            <ac:spMk id="8" creationId="{6A3AFFEC-9709-458C-84B6-8000CBAACEFB}"/>
          </ac:spMkLst>
        </pc:spChg>
      </pc:sldChg>
      <pc:sldChg chg="addSp delSp modSp new">
        <pc:chgData name="Soumarshi Nag Biswas" userId="S::soumarshi.biswas@nirman.io::36c65ff0-bfd8-4465-be95-9cdbb0a2b59d" providerId="AD" clId="Web-{3E4F5E32-181A-876F-D45E-F55A8FF6BAC9}" dt="2021-07-01T08:49:21.238" v="699" actId="1076"/>
        <pc:sldMkLst>
          <pc:docMk/>
          <pc:sldMk cId="973318135" sldId="263"/>
        </pc:sldMkLst>
        <pc:spChg chg="mod">
          <ac:chgData name="Soumarshi Nag Biswas" userId="S::soumarshi.biswas@nirman.io::36c65ff0-bfd8-4465-be95-9cdbb0a2b59d" providerId="AD" clId="Web-{3E4F5E32-181A-876F-D45E-F55A8FF6BAC9}" dt="2021-07-01T08:49:15.456" v="698" actId="1076"/>
          <ac:spMkLst>
            <pc:docMk/>
            <pc:sldMk cId="973318135" sldId="263"/>
            <ac:spMk id="2" creationId="{32166EFE-FD42-4188-83AF-FD5B77B984AC}"/>
          </ac:spMkLst>
        </pc:spChg>
        <pc:spChg chg="del mod">
          <ac:chgData name="Soumarshi Nag Biswas" userId="S::soumarshi.biswas@nirman.io::36c65ff0-bfd8-4465-be95-9cdbb0a2b59d" providerId="AD" clId="Web-{3E4F5E32-181A-876F-D45E-F55A8FF6BAC9}" dt="2021-07-01T08:43:43.297" v="608"/>
          <ac:spMkLst>
            <pc:docMk/>
            <pc:sldMk cId="973318135" sldId="263"/>
            <ac:spMk id="3" creationId="{8BB678EF-1C83-4F43-A7BE-25E420B24861}"/>
          </ac:spMkLst>
        </pc:spChg>
        <pc:spChg chg="add mod">
          <ac:chgData name="Soumarshi Nag Biswas" userId="S::soumarshi.biswas@nirman.io::36c65ff0-bfd8-4465-be95-9cdbb0a2b59d" providerId="AD" clId="Web-{3E4F5E32-181A-876F-D45E-F55A8FF6BAC9}" dt="2021-07-01T08:49:11.347" v="697" actId="1076"/>
          <ac:spMkLst>
            <pc:docMk/>
            <pc:sldMk cId="973318135" sldId="263"/>
            <ac:spMk id="4" creationId="{4486A3AF-13A7-49DB-B66B-B29F1DF6D970}"/>
          </ac:spMkLst>
        </pc:spChg>
        <pc:spChg chg="add mod">
          <ac:chgData name="Soumarshi Nag Biswas" userId="S::soumarshi.biswas@nirman.io::36c65ff0-bfd8-4465-be95-9cdbb0a2b59d" providerId="AD" clId="Web-{3E4F5E32-181A-876F-D45E-F55A8FF6BAC9}" dt="2021-07-01T08:49:21.238" v="699" actId="1076"/>
          <ac:spMkLst>
            <pc:docMk/>
            <pc:sldMk cId="973318135" sldId="263"/>
            <ac:spMk id="5" creationId="{1E0918ED-A3F3-4390-BDC8-491A70AD8E3E}"/>
          </ac:spMkLst>
        </pc:spChg>
      </pc:sldChg>
      <pc:sldChg chg="addSp modSp new">
        <pc:chgData name="Soumarshi Nag Biswas" userId="S::soumarshi.biswas@nirman.io::36c65ff0-bfd8-4465-be95-9cdbb0a2b59d" providerId="AD" clId="Web-{3E4F5E32-181A-876F-D45E-F55A8FF6BAC9}" dt="2021-07-01T08:52:51.302" v="741" actId="1076"/>
        <pc:sldMkLst>
          <pc:docMk/>
          <pc:sldMk cId="4087660015" sldId="264"/>
        </pc:sldMkLst>
        <pc:spChg chg="mod">
          <ac:chgData name="Soumarshi Nag Biswas" userId="S::soumarshi.biswas@nirman.io::36c65ff0-bfd8-4465-be95-9cdbb0a2b59d" providerId="AD" clId="Web-{3E4F5E32-181A-876F-D45E-F55A8FF6BAC9}" dt="2021-07-01T08:50:00.629" v="705" actId="14100"/>
          <ac:spMkLst>
            <pc:docMk/>
            <pc:sldMk cId="4087660015" sldId="264"/>
            <ac:spMk id="2" creationId="{23CA7645-8874-4967-ADB2-D4F647B89393}"/>
          </ac:spMkLst>
        </pc:spChg>
        <pc:spChg chg="mod">
          <ac:chgData name="Soumarshi Nag Biswas" userId="S::soumarshi.biswas@nirman.io::36c65ff0-bfd8-4465-be95-9cdbb0a2b59d" providerId="AD" clId="Web-{3E4F5E32-181A-876F-D45E-F55A8FF6BAC9}" dt="2021-07-01T08:52:47.911" v="740" actId="14100"/>
          <ac:spMkLst>
            <pc:docMk/>
            <pc:sldMk cId="4087660015" sldId="264"/>
            <ac:spMk id="3" creationId="{7D56C641-426A-42B0-A56A-D1B2B7271109}"/>
          </ac:spMkLst>
        </pc:spChg>
        <pc:spChg chg="add mod">
          <ac:chgData name="Soumarshi Nag Biswas" userId="S::soumarshi.biswas@nirman.io::36c65ff0-bfd8-4465-be95-9cdbb0a2b59d" providerId="AD" clId="Web-{3E4F5E32-181A-876F-D45E-F55A8FF6BAC9}" dt="2021-07-01T08:52:51.302" v="741" actId="1076"/>
          <ac:spMkLst>
            <pc:docMk/>
            <pc:sldMk cId="4087660015" sldId="264"/>
            <ac:spMk id="4" creationId="{828F1162-9058-4B96-A355-47D9DBF7BE54}"/>
          </ac:spMkLst>
        </pc:spChg>
      </pc:sldChg>
      <pc:sldChg chg="addSp modSp new">
        <pc:chgData name="Soumarshi Nag Biswas" userId="S::soumarshi.biswas@nirman.io::36c65ff0-bfd8-4465-be95-9cdbb0a2b59d" providerId="AD" clId="Web-{3E4F5E32-181A-876F-D45E-F55A8FF6BAC9}" dt="2021-07-01T08:56:53.226" v="804" actId="1076"/>
        <pc:sldMkLst>
          <pc:docMk/>
          <pc:sldMk cId="1070290047" sldId="265"/>
        </pc:sldMkLst>
        <pc:spChg chg="mod">
          <ac:chgData name="Soumarshi Nag Biswas" userId="S::soumarshi.biswas@nirman.io::36c65ff0-bfd8-4465-be95-9cdbb0a2b59d" providerId="AD" clId="Web-{3E4F5E32-181A-876F-D45E-F55A8FF6BAC9}" dt="2021-07-01T08:53:40.865" v="748" actId="20577"/>
          <ac:spMkLst>
            <pc:docMk/>
            <pc:sldMk cId="1070290047" sldId="265"/>
            <ac:spMk id="2" creationId="{7BE696CC-6E02-4FEC-92CF-8FE2BF43EF63}"/>
          </ac:spMkLst>
        </pc:spChg>
        <pc:spChg chg="mod">
          <ac:chgData name="Soumarshi Nag Biswas" userId="S::soumarshi.biswas@nirman.io::36c65ff0-bfd8-4465-be95-9cdbb0a2b59d" providerId="AD" clId="Web-{3E4F5E32-181A-876F-D45E-F55A8FF6BAC9}" dt="2021-07-01T08:55:24.882" v="783" actId="14100"/>
          <ac:spMkLst>
            <pc:docMk/>
            <pc:sldMk cId="1070290047" sldId="265"/>
            <ac:spMk id="3" creationId="{32CD2F23-B74E-42D1-AAF7-25FB9BC670D3}"/>
          </ac:spMkLst>
        </pc:spChg>
        <pc:spChg chg="add mod">
          <ac:chgData name="Soumarshi Nag Biswas" userId="S::soumarshi.biswas@nirman.io::36c65ff0-bfd8-4465-be95-9cdbb0a2b59d" providerId="AD" clId="Web-{3E4F5E32-181A-876F-D45E-F55A8FF6BAC9}" dt="2021-07-01T08:56:43.382" v="802" actId="1076"/>
          <ac:spMkLst>
            <pc:docMk/>
            <pc:sldMk cId="1070290047" sldId="265"/>
            <ac:spMk id="4" creationId="{4C71062A-C7E7-4F6C-9FC3-0C652EF7530F}"/>
          </ac:spMkLst>
        </pc:spChg>
        <pc:spChg chg="add mod">
          <ac:chgData name="Soumarshi Nag Biswas" userId="S::soumarshi.biswas@nirman.io::36c65ff0-bfd8-4465-be95-9cdbb0a2b59d" providerId="AD" clId="Web-{3E4F5E32-181A-876F-D45E-F55A8FF6BAC9}" dt="2021-07-01T08:56:53.226" v="804" actId="1076"/>
          <ac:spMkLst>
            <pc:docMk/>
            <pc:sldMk cId="1070290047" sldId="265"/>
            <ac:spMk id="5" creationId="{B5286E2C-ACDC-4A1A-836A-E0F4DD200588}"/>
          </ac:spMkLst>
        </pc:spChg>
      </pc:sldChg>
      <pc:sldChg chg="addSp delSp modSp new">
        <pc:chgData name="Soumarshi Nag Biswas" userId="S::soumarshi.biswas@nirman.io::36c65ff0-bfd8-4465-be95-9cdbb0a2b59d" providerId="AD" clId="Web-{3E4F5E32-181A-876F-D45E-F55A8FF6BAC9}" dt="2021-07-01T09:05:29.591" v="901" actId="20577"/>
        <pc:sldMkLst>
          <pc:docMk/>
          <pc:sldMk cId="220871850" sldId="266"/>
        </pc:sldMkLst>
        <pc:spChg chg="mod">
          <ac:chgData name="Soumarshi Nag Biswas" userId="S::soumarshi.biswas@nirman.io::36c65ff0-bfd8-4465-be95-9cdbb0a2b59d" providerId="AD" clId="Web-{3E4F5E32-181A-876F-D45E-F55A8FF6BAC9}" dt="2021-07-01T09:05:23.622" v="899" actId="1076"/>
          <ac:spMkLst>
            <pc:docMk/>
            <pc:sldMk cId="220871850" sldId="266"/>
            <ac:spMk id="2" creationId="{418BA642-7122-4488-A4E7-38F2BA138911}"/>
          </ac:spMkLst>
        </pc:spChg>
        <pc:spChg chg="del">
          <ac:chgData name="Soumarshi Nag Biswas" userId="S::soumarshi.biswas@nirman.io::36c65ff0-bfd8-4465-be95-9cdbb0a2b59d" providerId="AD" clId="Web-{3E4F5E32-181A-876F-D45E-F55A8FF6BAC9}" dt="2021-07-01T08:57:56.133" v="806"/>
          <ac:spMkLst>
            <pc:docMk/>
            <pc:sldMk cId="220871850" sldId="266"/>
            <ac:spMk id="3" creationId="{8783511B-A67D-43A3-AC90-B31E2FA87766}"/>
          </ac:spMkLst>
        </pc:spChg>
        <pc:spChg chg="add mod">
          <ac:chgData name="Soumarshi Nag Biswas" userId="S::soumarshi.biswas@nirman.io::36c65ff0-bfd8-4465-be95-9cdbb0a2b59d" providerId="AD" clId="Web-{3E4F5E32-181A-876F-D45E-F55A8FF6BAC9}" dt="2021-07-01T09:05:26.153" v="900" actId="1076"/>
          <ac:spMkLst>
            <pc:docMk/>
            <pc:sldMk cId="220871850" sldId="266"/>
            <ac:spMk id="4" creationId="{0A9F205A-1DEE-419D-9061-7B9491C9CAB8}"/>
          </ac:spMkLst>
        </pc:spChg>
        <pc:spChg chg="add mod">
          <ac:chgData name="Soumarshi Nag Biswas" userId="S::soumarshi.biswas@nirman.io::36c65ff0-bfd8-4465-be95-9cdbb0a2b59d" providerId="AD" clId="Web-{3E4F5E32-181A-876F-D45E-F55A8FF6BAC9}" dt="2021-07-01T09:05:29.591" v="901" actId="20577"/>
          <ac:spMkLst>
            <pc:docMk/>
            <pc:sldMk cId="220871850" sldId="266"/>
            <ac:spMk id="5" creationId="{629345A7-12A9-45F4-AC4E-204E4E42E943}"/>
          </ac:spMkLst>
        </pc:spChg>
        <pc:spChg chg="add mod">
          <ac:chgData name="Soumarshi Nag Biswas" userId="S::soumarshi.biswas@nirman.io::36c65ff0-bfd8-4465-be95-9cdbb0a2b59d" providerId="AD" clId="Web-{3E4F5E32-181A-876F-D45E-F55A8FF6BAC9}" dt="2021-07-01T09:05:14.544" v="897" actId="1076"/>
          <ac:spMkLst>
            <pc:docMk/>
            <pc:sldMk cId="220871850" sldId="266"/>
            <ac:spMk id="6" creationId="{EB978934-FD4D-49C1-B337-46DFB3AB40F5}"/>
          </ac:spMkLst>
        </pc:spChg>
        <pc:spChg chg="add mod">
          <ac:chgData name="Soumarshi Nag Biswas" userId="S::soumarshi.biswas@nirman.io::36c65ff0-bfd8-4465-be95-9cdbb0a2b59d" providerId="AD" clId="Web-{3E4F5E32-181A-876F-D45E-F55A8FF6BAC9}" dt="2021-07-01T09:05:19.278" v="898" actId="1076"/>
          <ac:spMkLst>
            <pc:docMk/>
            <pc:sldMk cId="220871850" sldId="266"/>
            <ac:spMk id="7" creationId="{0A8367D8-EAD1-4596-81EE-380CFDCAE8CE}"/>
          </ac:spMkLst>
        </pc:spChg>
      </pc:sldChg>
      <pc:sldChg chg="modSp new">
        <pc:chgData name="Soumarshi Nag Biswas" userId="S::soumarshi.biswas@nirman.io::36c65ff0-bfd8-4465-be95-9cdbb0a2b59d" providerId="AD" clId="Web-{3E4F5E32-181A-876F-D45E-F55A8FF6BAC9}" dt="2021-07-01T09:09:11.718" v="934" actId="20577"/>
        <pc:sldMkLst>
          <pc:docMk/>
          <pc:sldMk cId="2012571075" sldId="267"/>
        </pc:sldMkLst>
        <pc:spChg chg="mod">
          <ac:chgData name="Soumarshi Nag Biswas" userId="S::soumarshi.biswas@nirman.io::36c65ff0-bfd8-4465-be95-9cdbb0a2b59d" providerId="AD" clId="Web-{3E4F5E32-181A-876F-D45E-F55A8FF6BAC9}" dt="2021-07-01T09:06:47.373" v="906" actId="20577"/>
          <ac:spMkLst>
            <pc:docMk/>
            <pc:sldMk cId="2012571075" sldId="267"/>
            <ac:spMk id="2" creationId="{C8AF8EF1-D2E2-475A-A323-141DBFFFAB93}"/>
          </ac:spMkLst>
        </pc:spChg>
        <pc:spChg chg="mod">
          <ac:chgData name="Soumarshi Nag Biswas" userId="S::soumarshi.biswas@nirman.io::36c65ff0-bfd8-4465-be95-9cdbb0a2b59d" providerId="AD" clId="Web-{3E4F5E32-181A-876F-D45E-F55A8FF6BAC9}" dt="2021-07-01T09:09:11.718" v="934" actId="20577"/>
          <ac:spMkLst>
            <pc:docMk/>
            <pc:sldMk cId="2012571075" sldId="267"/>
            <ac:spMk id="3" creationId="{CD9C2CC5-6BFD-44E2-BED4-B42DC9E2F477}"/>
          </ac:spMkLst>
        </pc:spChg>
      </pc:sldChg>
      <pc:sldChg chg="addSp delSp modSp new">
        <pc:chgData name="Soumarshi Nag Biswas" userId="S::soumarshi.biswas@nirman.io::36c65ff0-bfd8-4465-be95-9cdbb0a2b59d" providerId="AD" clId="Web-{3E4F5E32-181A-876F-D45E-F55A8FF6BAC9}" dt="2021-07-01T09:19:11.505" v="1064" actId="1076"/>
        <pc:sldMkLst>
          <pc:docMk/>
          <pc:sldMk cId="3182588588" sldId="268"/>
        </pc:sldMkLst>
        <pc:spChg chg="del mod">
          <ac:chgData name="Soumarshi Nag Biswas" userId="S::soumarshi.biswas@nirman.io::36c65ff0-bfd8-4465-be95-9cdbb0a2b59d" providerId="AD" clId="Web-{3E4F5E32-181A-876F-D45E-F55A8FF6BAC9}" dt="2021-07-01T09:18:15.926" v="1047"/>
          <ac:spMkLst>
            <pc:docMk/>
            <pc:sldMk cId="3182588588" sldId="268"/>
            <ac:spMk id="2" creationId="{12DE2E90-BD7A-4FE5-8175-621A8BBB60FC}"/>
          </ac:spMkLst>
        </pc:spChg>
        <pc:spChg chg="del mod">
          <ac:chgData name="Soumarshi Nag Biswas" userId="S::soumarshi.biswas@nirman.io::36c65ff0-bfd8-4465-be95-9cdbb0a2b59d" providerId="AD" clId="Web-{3E4F5E32-181A-876F-D45E-F55A8FF6BAC9}" dt="2021-07-01T09:12:24.111" v="940"/>
          <ac:spMkLst>
            <pc:docMk/>
            <pc:sldMk cId="3182588588" sldId="268"/>
            <ac:spMk id="3" creationId="{BFD5A23E-5FBD-4708-A76A-87CCB0D588A6}"/>
          </ac:spMkLst>
        </pc:spChg>
        <pc:spChg chg="add mod">
          <ac:chgData name="Soumarshi Nag Biswas" userId="S::soumarshi.biswas@nirman.io::36c65ff0-bfd8-4465-be95-9cdbb0a2b59d" providerId="AD" clId="Web-{3E4F5E32-181A-876F-D45E-F55A8FF6BAC9}" dt="2021-07-01T09:18:32.645" v="1049" actId="14100"/>
          <ac:spMkLst>
            <pc:docMk/>
            <pc:sldMk cId="3182588588" sldId="268"/>
            <ac:spMk id="4" creationId="{400ABEBA-35C6-4F2C-A27C-DD88C7729FAE}"/>
          </ac:spMkLst>
        </pc:spChg>
        <pc:spChg chg="add mod">
          <ac:chgData name="Soumarshi Nag Biswas" userId="S::soumarshi.biswas@nirman.io::36c65ff0-bfd8-4465-be95-9cdbb0a2b59d" providerId="AD" clId="Web-{3E4F5E32-181A-876F-D45E-F55A8FF6BAC9}" dt="2021-07-01T09:19:11.505" v="1064" actId="1076"/>
          <ac:spMkLst>
            <pc:docMk/>
            <pc:sldMk cId="3182588588" sldId="268"/>
            <ac:spMk id="5" creationId="{EE523954-E2EB-4585-8432-D5CCA5433B0F}"/>
          </ac:spMkLst>
        </pc:spChg>
        <pc:spChg chg="add mod">
          <ac:chgData name="Soumarshi Nag Biswas" userId="S::soumarshi.biswas@nirman.io::36c65ff0-bfd8-4465-be95-9cdbb0a2b59d" providerId="AD" clId="Web-{3E4F5E32-181A-876F-D45E-F55A8FF6BAC9}" dt="2021-07-01T09:19:05.005" v="1063" actId="14100"/>
          <ac:spMkLst>
            <pc:docMk/>
            <pc:sldMk cId="3182588588" sldId="268"/>
            <ac:spMk id="6" creationId="{E33E6E3C-6692-43AB-8BD1-18E31CE34E92}"/>
          </ac:spMkLst>
        </pc:spChg>
      </pc:sldChg>
      <pc:sldChg chg="addSp delSp modSp new">
        <pc:chgData name="Soumarshi Nag Biswas" userId="S::soumarshi.biswas@nirman.io::36c65ff0-bfd8-4465-be95-9cdbb0a2b59d" providerId="AD" clId="Web-{3E4F5E32-181A-876F-D45E-F55A8FF6BAC9}" dt="2021-07-01T09:21:59.709" v="1092" actId="1076"/>
        <pc:sldMkLst>
          <pc:docMk/>
          <pc:sldMk cId="4093189544" sldId="269"/>
        </pc:sldMkLst>
        <pc:spChg chg="mod">
          <ac:chgData name="Soumarshi Nag Biswas" userId="S::soumarshi.biswas@nirman.io::36c65ff0-bfd8-4465-be95-9cdbb0a2b59d" providerId="AD" clId="Web-{3E4F5E32-181A-876F-D45E-F55A8FF6BAC9}" dt="2021-07-01T09:21:56.616" v="1091" actId="14100"/>
          <ac:spMkLst>
            <pc:docMk/>
            <pc:sldMk cId="4093189544" sldId="269"/>
            <ac:spMk id="2" creationId="{0D542523-8904-40AF-A990-150B096FEE05}"/>
          </ac:spMkLst>
        </pc:spChg>
        <pc:spChg chg="del">
          <ac:chgData name="Soumarshi Nag Biswas" userId="S::soumarshi.biswas@nirman.io::36c65ff0-bfd8-4465-be95-9cdbb0a2b59d" providerId="AD" clId="Web-{3E4F5E32-181A-876F-D45E-F55A8FF6BAC9}" dt="2021-07-01T09:20:53.115" v="1066"/>
          <ac:spMkLst>
            <pc:docMk/>
            <pc:sldMk cId="4093189544" sldId="269"/>
            <ac:spMk id="3" creationId="{CE945961-973E-4E2C-9DA4-542BE10A0781}"/>
          </ac:spMkLst>
        </pc:spChg>
        <pc:spChg chg="add mod">
          <ac:chgData name="Soumarshi Nag Biswas" userId="S::soumarshi.biswas@nirman.io::36c65ff0-bfd8-4465-be95-9cdbb0a2b59d" providerId="AD" clId="Web-{3E4F5E32-181A-876F-D45E-F55A8FF6BAC9}" dt="2021-07-01T09:21:59.709" v="1092" actId="1076"/>
          <ac:spMkLst>
            <pc:docMk/>
            <pc:sldMk cId="4093189544" sldId="269"/>
            <ac:spMk id="4" creationId="{7B6E97BA-DA49-4AA1-AF14-4E463A7657FB}"/>
          </ac:spMkLst>
        </pc:spChg>
      </pc:sldChg>
      <pc:sldChg chg="addSp delSp modSp new">
        <pc:chgData name="Soumarshi Nag Biswas" userId="S::soumarshi.biswas@nirman.io::36c65ff0-bfd8-4465-be95-9cdbb0a2b59d" providerId="AD" clId="Web-{3E4F5E32-181A-876F-D45E-F55A8FF6BAC9}" dt="2021-07-01T09:29:55.620" v="1202" actId="1076"/>
        <pc:sldMkLst>
          <pc:docMk/>
          <pc:sldMk cId="2477932345" sldId="270"/>
        </pc:sldMkLst>
        <pc:spChg chg="mod">
          <ac:chgData name="Soumarshi Nag Biswas" userId="S::soumarshi.biswas@nirman.io::36c65ff0-bfd8-4465-be95-9cdbb0a2b59d" providerId="AD" clId="Web-{3E4F5E32-181A-876F-D45E-F55A8FF6BAC9}" dt="2021-07-01T09:23:42.476" v="1116" actId="1076"/>
          <ac:spMkLst>
            <pc:docMk/>
            <pc:sldMk cId="2477932345" sldId="270"/>
            <ac:spMk id="2" creationId="{1826B70C-BA8B-4B77-B09B-7F810D61C2C7}"/>
          </ac:spMkLst>
        </pc:spChg>
        <pc:spChg chg="del">
          <ac:chgData name="Soumarshi Nag Biswas" userId="S::soumarshi.biswas@nirman.io::36c65ff0-bfd8-4465-be95-9cdbb0a2b59d" providerId="AD" clId="Web-{3E4F5E32-181A-876F-D45E-F55A8FF6BAC9}" dt="2021-07-01T09:23:03.148" v="1103"/>
          <ac:spMkLst>
            <pc:docMk/>
            <pc:sldMk cId="2477932345" sldId="270"/>
            <ac:spMk id="3" creationId="{4DDED456-1C05-4707-A609-EAED17C99E61}"/>
          </ac:spMkLst>
        </pc:spChg>
        <pc:spChg chg="add mod">
          <ac:chgData name="Soumarshi Nag Biswas" userId="S::soumarshi.biswas@nirman.io::36c65ff0-bfd8-4465-be95-9cdbb0a2b59d" providerId="AD" clId="Web-{3E4F5E32-181A-876F-D45E-F55A8FF6BAC9}" dt="2021-07-01T09:27:38.681" v="1170" actId="14100"/>
          <ac:spMkLst>
            <pc:docMk/>
            <pc:sldMk cId="2477932345" sldId="270"/>
            <ac:spMk id="4" creationId="{53C13753-02EB-4772-806C-C5CEADB49770}"/>
          </ac:spMkLst>
        </pc:spChg>
        <pc:spChg chg="add mod">
          <ac:chgData name="Soumarshi Nag Biswas" userId="S::soumarshi.biswas@nirman.io::36c65ff0-bfd8-4465-be95-9cdbb0a2b59d" providerId="AD" clId="Web-{3E4F5E32-181A-876F-D45E-F55A8FF6BAC9}" dt="2021-07-01T09:29:49.011" v="1201" actId="1076"/>
          <ac:spMkLst>
            <pc:docMk/>
            <pc:sldMk cId="2477932345" sldId="270"/>
            <ac:spMk id="5" creationId="{721ACCCB-310B-4EF5-8EF5-71F8598C52C4}"/>
          </ac:spMkLst>
        </pc:spChg>
        <pc:spChg chg="add mod">
          <ac:chgData name="Soumarshi Nag Biswas" userId="S::soumarshi.biswas@nirman.io::36c65ff0-bfd8-4465-be95-9cdbb0a2b59d" providerId="AD" clId="Web-{3E4F5E32-181A-876F-D45E-F55A8FF6BAC9}" dt="2021-07-01T09:29:55.620" v="1202" actId="1076"/>
          <ac:spMkLst>
            <pc:docMk/>
            <pc:sldMk cId="2477932345" sldId="270"/>
            <ac:spMk id="6" creationId="{24F824D7-7061-4F19-A944-5E395DB94DC1}"/>
          </ac:spMkLst>
        </pc:spChg>
      </pc:sldChg>
      <pc:sldChg chg="modSp new">
        <pc:chgData name="Soumarshi Nag Biswas" userId="S::soumarshi.biswas@nirman.io::36c65ff0-bfd8-4465-be95-9cdbb0a2b59d" providerId="AD" clId="Web-{3E4F5E32-181A-876F-D45E-F55A8FF6BAC9}" dt="2021-07-01T09:41:44.893" v="1533" actId="14100"/>
        <pc:sldMkLst>
          <pc:docMk/>
          <pc:sldMk cId="216216888" sldId="271"/>
        </pc:sldMkLst>
        <pc:spChg chg="mod">
          <ac:chgData name="Soumarshi Nag Biswas" userId="S::soumarshi.biswas@nirman.io::36c65ff0-bfd8-4465-be95-9cdbb0a2b59d" providerId="AD" clId="Web-{3E4F5E32-181A-876F-D45E-F55A8FF6BAC9}" dt="2021-07-01T09:30:13.245" v="1210" actId="20577"/>
          <ac:spMkLst>
            <pc:docMk/>
            <pc:sldMk cId="216216888" sldId="271"/>
            <ac:spMk id="2" creationId="{A0FB7695-8D9C-4951-9E32-EF99B7A2D1FF}"/>
          </ac:spMkLst>
        </pc:spChg>
        <pc:spChg chg="mod">
          <ac:chgData name="Soumarshi Nag Biswas" userId="S::soumarshi.biswas@nirman.io::36c65ff0-bfd8-4465-be95-9cdbb0a2b59d" providerId="AD" clId="Web-{3E4F5E32-181A-876F-D45E-F55A8FF6BAC9}" dt="2021-07-01T09:41:44.893" v="1533" actId="14100"/>
          <ac:spMkLst>
            <pc:docMk/>
            <pc:sldMk cId="216216888" sldId="271"/>
            <ac:spMk id="3" creationId="{A70FC631-6E3B-42D5-B88A-184FA52C1CDB}"/>
          </ac:spMkLst>
        </pc:spChg>
      </pc:sldChg>
    </pc:docChg>
  </pc:docChgLst>
  <pc:docChgLst>
    <pc:chgData name="Soumarshi Nag Biswas" userId="S::soumarshi.biswas@nirman.io::36c65ff0-bfd8-4465-be95-9cdbb0a2b59d" providerId="AD" clId="Web-{851FEB84-AF48-42AA-E223-DADAA73A6E20}"/>
    <pc:docChg chg="modSld">
      <pc:chgData name="Soumarshi Nag Biswas" userId="S::soumarshi.biswas@nirman.io::36c65ff0-bfd8-4465-be95-9cdbb0a2b59d" providerId="AD" clId="Web-{851FEB84-AF48-42AA-E223-DADAA73A6E20}" dt="2021-08-01T07:05:00.170" v="4" actId="1076"/>
      <pc:docMkLst>
        <pc:docMk/>
      </pc:docMkLst>
      <pc:sldChg chg="modSp">
        <pc:chgData name="Soumarshi Nag Biswas" userId="S::soumarshi.biswas@nirman.io::36c65ff0-bfd8-4465-be95-9cdbb0a2b59d" providerId="AD" clId="Web-{851FEB84-AF48-42AA-E223-DADAA73A6E20}" dt="2021-08-01T07:05:00.170" v="4" actId="1076"/>
        <pc:sldMkLst>
          <pc:docMk/>
          <pc:sldMk cId="1070290047" sldId="265"/>
        </pc:sldMkLst>
        <pc:spChg chg="mod">
          <ac:chgData name="Soumarshi Nag Biswas" userId="S::soumarshi.biswas@nirman.io::36c65ff0-bfd8-4465-be95-9cdbb0a2b59d" providerId="AD" clId="Web-{851FEB84-AF48-42AA-E223-DADAA73A6E20}" dt="2021-08-01T07:05:00.170" v="4" actId="1076"/>
          <ac:spMkLst>
            <pc:docMk/>
            <pc:sldMk cId="1070290047" sldId="265"/>
            <ac:spMk id="4" creationId="{4C71062A-C7E7-4F6C-9FC3-0C652EF7530F}"/>
          </ac:spMkLst>
        </pc:spChg>
      </pc:sldChg>
    </pc:docChg>
  </pc:docChgLst>
  <pc:docChgLst>
    <pc:chgData name="Soumarshi Nag Biswas" userId="S::soumarshi.biswas@nirman.io::36c65ff0-bfd8-4465-be95-9cdbb0a2b59d" providerId="AD" clId="Web-{E20A11BC-1132-4D10-B7A6-C34D83F8F63B}"/>
    <pc:docChg chg="modSld">
      <pc:chgData name="Soumarshi Nag Biswas" userId="S::soumarshi.biswas@nirman.io::36c65ff0-bfd8-4465-be95-9cdbb0a2b59d" providerId="AD" clId="Web-{E20A11BC-1132-4D10-B7A6-C34D83F8F63B}" dt="2021-07-18T07:41:31.739" v="12" actId="1076"/>
      <pc:docMkLst>
        <pc:docMk/>
      </pc:docMkLst>
      <pc:sldChg chg="modSp">
        <pc:chgData name="Soumarshi Nag Biswas" userId="S::soumarshi.biswas@nirman.io::36c65ff0-bfd8-4465-be95-9cdbb0a2b59d" providerId="AD" clId="Web-{E20A11BC-1132-4D10-B7A6-C34D83F8F63B}" dt="2021-07-17T12:02:23.407" v="2" actId="14100"/>
        <pc:sldMkLst>
          <pc:docMk/>
          <pc:sldMk cId="4093189544" sldId="269"/>
        </pc:sldMkLst>
        <pc:spChg chg="mod">
          <ac:chgData name="Soumarshi Nag Biswas" userId="S::soumarshi.biswas@nirman.io::36c65ff0-bfd8-4465-be95-9cdbb0a2b59d" providerId="AD" clId="Web-{E20A11BC-1132-4D10-B7A6-C34D83F8F63B}" dt="2021-07-17T12:02:23.407" v="2" actId="14100"/>
          <ac:spMkLst>
            <pc:docMk/>
            <pc:sldMk cId="4093189544" sldId="269"/>
            <ac:spMk id="4" creationId="{7B6E97BA-DA49-4AA1-AF14-4E463A7657FB}"/>
          </ac:spMkLst>
        </pc:spChg>
      </pc:sldChg>
      <pc:sldChg chg="modSp">
        <pc:chgData name="Soumarshi Nag Biswas" userId="S::soumarshi.biswas@nirman.io::36c65ff0-bfd8-4465-be95-9cdbb0a2b59d" providerId="AD" clId="Web-{E20A11BC-1132-4D10-B7A6-C34D83F8F63B}" dt="2021-07-17T12:02:01.860" v="0" actId="1076"/>
        <pc:sldMkLst>
          <pc:docMk/>
          <pc:sldMk cId="3470271329" sldId="272"/>
        </pc:sldMkLst>
        <pc:spChg chg="mod">
          <ac:chgData name="Soumarshi Nag Biswas" userId="S::soumarshi.biswas@nirman.io::36c65ff0-bfd8-4465-be95-9cdbb0a2b59d" providerId="AD" clId="Web-{E20A11BC-1132-4D10-B7A6-C34D83F8F63B}" dt="2021-07-17T12:02:01.860" v="0" actId="1076"/>
          <ac:spMkLst>
            <pc:docMk/>
            <pc:sldMk cId="3470271329" sldId="272"/>
            <ac:spMk id="3" creationId="{ABB32ABC-542A-4DF8-8A83-5ABF4AC14B88}"/>
          </ac:spMkLst>
        </pc:spChg>
      </pc:sldChg>
      <pc:sldChg chg="modSp">
        <pc:chgData name="Soumarshi Nag Biswas" userId="S::soumarshi.biswas@nirman.io::36c65ff0-bfd8-4465-be95-9cdbb0a2b59d" providerId="AD" clId="Web-{E20A11BC-1132-4D10-B7A6-C34D83F8F63B}" dt="2021-07-17T12:12:03.882" v="6" actId="20577"/>
        <pc:sldMkLst>
          <pc:docMk/>
          <pc:sldMk cId="2493382724" sldId="274"/>
        </pc:sldMkLst>
        <pc:spChg chg="mod">
          <ac:chgData name="Soumarshi Nag Biswas" userId="S::soumarshi.biswas@nirman.io::36c65ff0-bfd8-4465-be95-9cdbb0a2b59d" providerId="AD" clId="Web-{E20A11BC-1132-4D10-B7A6-C34D83F8F63B}" dt="2021-07-17T12:12:03.882" v="6" actId="20577"/>
          <ac:spMkLst>
            <pc:docMk/>
            <pc:sldMk cId="2493382724" sldId="274"/>
            <ac:spMk id="4" creationId="{C9C9B7BB-4F9D-443B-A812-F886F3C80D83}"/>
          </ac:spMkLst>
        </pc:spChg>
      </pc:sldChg>
      <pc:sldChg chg="modSp">
        <pc:chgData name="Soumarshi Nag Biswas" userId="S::soumarshi.biswas@nirman.io::36c65ff0-bfd8-4465-be95-9cdbb0a2b59d" providerId="AD" clId="Web-{E20A11BC-1132-4D10-B7A6-C34D83F8F63B}" dt="2021-07-17T12:41:12.935" v="11" actId="1076"/>
        <pc:sldMkLst>
          <pc:docMk/>
          <pc:sldMk cId="3363025333" sldId="278"/>
        </pc:sldMkLst>
        <pc:spChg chg="mod">
          <ac:chgData name="Soumarshi Nag Biswas" userId="S::soumarshi.biswas@nirman.io::36c65ff0-bfd8-4465-be95-9cdbb0a2b59d" providerId="AD" clId="Web-{E20A11BC-1132-4D10-B7A6-C34D83F8F63B}" dt="2021-07-17T12:41:12.935" v="11" actId="1076"/>
          <ac:spMkLst>
            <pc:docMk/>
            <pc:sldMk cId="3363025333" sldId="278"/>
            <ac:spMk id="4" creationId="{F4C742B9-A8E2-4EA6-B2D8-48D5DA74B190}"/>
          </ac:spMkLst>
        </pc:spChg>
      </pc:sldChg>
      <pc:sldChg chg="modSp">
        <pc:chgData name="Soumarshi Nag Biswas" userId="S::soumarshi.biswas@nirman.io::36c65ff0-bfd8-4465-be95-9cdbb0a2b59d" providerId="AD" clId="Web-{E20A11BC-1132-4D10-B7A6-C34D83F8F63B}" dt="2021-07-18T07:41:31.739" v="12" actId="1076"/>
        <pc:sldMkLst>
          <pc:docMk/>
          <pc:sldMk cId="1284310515" sldId="280"/>
        </pc:sldMkLst>
        <pc:spChg chg="mod">
          <ac:chgData name="Soumarshi Nag Biswas" userId="S::soumarshi.biswas@nirman.io::36c65ff0-bfd8-4465-be95-9cdbb0a2b59d" providerId="AD" clId="Web-{E20A11BC-1132-4D10-B7A6-C34D83F8F63B}" dt="2021-07-18T07:41:31.739" v="12" actId="1076"/>
          <ac:spMkLst>
            <pc:docMk/>
            <pc:sldMk cId="1284310515" sldId="280"/>
            <ac:spMk id="4" creationId="{8D057F97-5D5E-43EB-8CA7-CED2F11B8055}"/>
          </ac:spMkLst>
        </pc:spChg>
      </pc:sldChg>
    </pc:docChg>
  </pc:docChgLst>
  <pc:docChgLst>
    <pc:chgData name="Soumarshi Nag Biswas" userId="S::soumarshi.biswas@nirman.io::36c65ff0-bfd8-4465-be95-9cdbb0a2b59d" providerId="AD" clId="Web-{493AA17B-B282-526C-DA98-1B3E7F720C9E}"/>
    <pc:docChg chg="modSld">
      <pc:chgData name="Soumarshi Nag Biswas" userId="S::soumarshi.biswas@nirman.io::36c65ff0-bfd8-4465-be95-9cdbb0a2b59d" providerId="AD" clId="Web-{493AA17B-B282-526C-DA98-1B3E7F720C9E}" dt="2021-07-18T14:09:33.989" v="4" actId="20577"/>
      <pc:docMkLst>
        <pc:docMk/>
      </pc:docMkLst>
      <pc:sldChg chg="modSp">
        <pc:chgData name="Soumarshi Nag Biswas" userId="S::soumarshi.biswas@nirman.io::36c65ff0-bfd8-4465-be95-9cdbb0a2b59d" providerId="AD" clId="Web-{493AA17B-B282-526C-DA98-1B3E7F720C9E}" dt="2021-07-18T14:09:33.989" v="4" actId="20577"/>
        <pc:sldMkLst>
          <pc:docMk/>
          <pc:sldMk cId="216216888" sldId="271"/>
        </pc:sldMkLst>
        <pc:spChg chg="mod">
          <ac:chgData name="Soumarshi Nag Biswas" userId="S::soumarshi.biswas@nirman.io::36c65ff0-bfd8-4465-be95-9cdbb0a2b59d" providerId="AD" clId="Web-{493AA17B-B282-526C-DA98-1B3E7F720C9E}" dt="2021-07-18T14:09:33.989" v="4" actId="20577"/>
          <ac:spMkLst>
            <pc:docMk/>
            <pc:sldMk cId="216216888" sldId="271"/>
            <ac:spMk id="3" creationId="{A70FC631-6E3B-42D5-B88A-184FA52C1CDB}"/>
          </ac:spMkLst>
        </pc:spChg>
      </pc:sldChg>
    </pc:docChg>
  </pc:docChgLst>
  <pc:docChgLst>
    <pc:chgData name="Soumarshi Nag Biswas" userId="S::soumarshi.biswas@nirman.io::36c65ff0-bfd8-4465-be95-9cdbb0a2b59d" providerId="AD" clId="Web-{A2EE7DB0-CB1F-1908-FCE3-BB2ED62D40A9}"/>
    <pc:docChg chg="addSld delSld modSld sldOrd">
      <pc:chgData name="Soumarshi Nag Biswas" userId="S::soumarshi.biswas@nirman.io::36c65ff0-bfd8-4465-be95-9cdbb0a2b59d" providerId="AD" clId="Web-{A2EE7DB0-CB1F-1908-FCE3-BB2ED62D40A9}" dt="2021-07-12T04:13:54.717" v="486" actId="1076"/>
      <pc:docMkLst>
        <pc:docMk/>
      </pc:docMkLst>
      <pc:sldChg chg="modSp new">
        <pc:chgData name="Soumarshi Nag Biswas" userId="S::soumarshi.biswas@nirman.io::36c65ff0-bfd8-4465-be95-9cdbb0a2b59d" providerId="AD" clId="Web-{A2EE7DB0-CB1F-1908-FCE3-BB2ED62D40A9}" dt="2021-07-12T03:47:26.192" v="7" actId="20577"/>
        <pc:sldMkLst>
          <pc:docMk/>
          <pc:sldMk cId="3470271329" sldId="272"/>
        </pc:sldMkLst>
        <pc:spChg chg="mod">
          <ac:chgData name="Soumarshi Nag Biswas" userId="S::soumarshi.biswas@nirman.io::36c65ff0-bfd8-4465-be95-9cdbb0a2b59d" providerId="AD" clId="Web-{A2EE7DB0-CB1F-1908-FCE3-BB2ED62D40A9}" dt="2021-07-12T03:47:09.427" v="1" actId="20577"/>
          <ac:spMkLst>
            <pc:docMk/>
            <pc:sldMk cId="3470271329" sldId="272"/>
            <ac:spMk id="2" creationId="{4FCA8907-0FD3-4E1B-9383-82BD6D3B0232}"/>
          </ac:spMkLst>
        </pc:spChg>
        <pc:spChg chg="mod">
          <ac:chgData name="Soumarshi Nag Biswas" userId="S::soumarshi.biswas@nirman.io::36c65ff0-bfd8-4465-be95-9cdbb0a2b59d" providerId="AD" clId="Web-{A2EE7DB0-CB1F-1908-FCE3-BB2ED62D40A9}" dt="2021-07-12T03:47:26.192" v="7" actId="20577"/>
          <ac:spMkLst>
            <pc:docMk/>
            <pc:sldMk cId="3470271329" sldId="272"/>
            <ac:spMk id="3" creationId="{ABB32ABC-542A-4DF8-8A83-5ABF4AC14B88}"/>
          </ac:spMkLst>
        </pc:spChg>
      </pc:sldChg>
      <pc:sldChg chg="modSp new ord">
        <pc:chgData name="Soumarshi Nag Biswas" userId="S::soumarshi.biswas@nirman.io::36c65ff0-bfd8-4465-be95-9cdbb0a2b59d" providerId="AD" clId="Web-{A2EE7DB0-CB1F-1908-FCE3-BB2ED62D40A9}" dt="2021-07-12T03:49:49.395" v="88" actId="20577"/>
        <pc:sldMkLst>
          <pc:docMk/>
          <pc:sldMk cId="412469338" sldId="273"/>
        </pc:sldMkLst>
        <pc:spChg chg="mod">
          <ac:chgData name="Soumarshi Nag Biswas" userId="S::soumarshi.biswas@nirman.io::36c65ff0-bfd8-4465-be95-9cdbb0a2b59d" providerId="AD" clId="Web-{A2EE7DB0-CB1F-1908-FCE3-BB2ED62D40A9}" dt="2021-07-12T03:47:52.333" v="13" actId="20577"/>
          <ac:spMkLst>
            <pc:docMk/>
            <pc:sldMk cId="412469338" sldId="273"/>
            <ac:spMk id="2" creationId="{952B7DD7-EF35-4603-B649-6328FC2B4474}"/>
          </ac:spMkLst>
        </pc:spChg>
        <pc:spChg chg="mod">
          <ac:chgData name="Soumarshi Nag Biswas" userId="S::soumarshi.biswas@nirman.io::36c65ff0-bfd8-4465-be95-9cdbb0a2b59d" providerId="AD" clId="Web-{A2EE7DB0-CB1F-1908-FCE3-BB2ED62D40A9}" dt="2021-07-12T03:49:49.395" v="88" actId="20577"/>
          <ac:spMkLst>
            <pc:docMk/>
            <pc:sldMk cId="412469338" sldId="273"/>
            <ac:spMk id="3" creationId="{731518B8-6F3B-4617-890C-4198582B79A2}"/>
          </ac:spMkLst>
        </pc:spChg>
      </pc:sldChg>
      <pc:sldChg chg="addSp delSp modSp new">
        <pc:chgData name="Soumarshi Nag Biswas" userId="S::soumarshi.biswas@nirman.io::36c65ff0-bfd8-4465-be95-9cdbb0a2b59d" providerId="AD" clId="Web-{A2EE7DB0-CB1F-1908-FCE3-BB2ED62D40A9}" dt="2021-07-12T03:55:15.441" v="166" actId="20577"/>
        <pc:sldMkLst>
          <pc:docMk/>
          <pc:sldMk cId="2493382724" sldId="274"/>
        </pc:sldMkLst>
        <pc:spChg chg="mod">
          <ac:chgData name="Soumarshi Nag Biswas" userId="S::soumarshi.biswas@nirman.io::36c65ff0-bfd8-4465-be95-9cdbb0a2b59d" providerId="AD" clId="Web-{A2EE7DB0-CB1F-1908-FCE3-BB2ED62D40A9}" dt="2021-07-12T03:50:52.004" v="111" actId="20577"/>
          <ac:spMkLst>
            <pc:docMk/>
            <pc:sldMk cId="2493382724" sldId="274"/>
            <ac:spMk id="2" creationId="{61BE925A-EBC8-4E97-94CA-7F97206AE9B5}"/>
          </ac:spMkLst>
        </pc:spChg>
        <pc:spChg chg="del">
          <ac:chgData name="Soumarshi Nag Biswas" userId="S::soumarshi.biswas@nirman.io::36c65ff0-bfd8-4465-be95-9cdbb0a2b59d" providerId="AD" clId="Web-{A2EE7DB0-CB1F-1908-FCE3-BB2ED62D40A9}" dt="2021-07-12T03:50:18.161" v="90"/>
          <ac:spMkLst>
            <pc:docMk/>
            <pc:sldMk cId="2493382724" sldId="274"/>
            <ac:spMk id="3" creationId="{2C3424C0-754E-42C1-AE31-4323D8CD1789}"/>
          </ac:spMkLst>
        </pc:spChg>
        <pc:spChg chg="add mod">
          <ac:chgData name="Soumarshi Nag Biswas" userId="S::soumarshi.biswas@nirman.io::36c65ff0-bfd8-4465-be95-9cdbb0a2b59d" providerId="AD" clId="Web-{A2EE7DB0-CB1F-1908-FCE3-BB2ED62D40A9}" dt="2021-07-12T03:55:15.441" v="166" actId="20577"/>
          <ac:spMkLst>
            <pc:docMk/>
            <pc:sldMk cId="2493382724" sldId="274"/>
            <ac:spMk id="4" creationId="{C9C9B7BB-4F9D-443B-A812-F886F3C80D83}"/>
          </ac:spMkLst>
        </pc:spChg>
      </pc:sldChg>
      <pc:sldChg chg="addSp delSp modSp new">
        <pc:chgData name="Soumarshi Nag Biswas" userId="S::soumarshi.biswas@nirman.io::36c65ff0-bfd8-4465-be95-9cdbb0a2b59d" providerId="AD" clId="Web-{A2EE7DB0-CB1F-1908-FCE3-BB2ED62D40A9}" dt="2021-07-12T03:59:24.580" v="217" actId="20577"/>
        <pc:sldMkLst>
          <pc:docMk/>
          <pc:sldMk cId="1076547459" sldId="275"/>
        </pc:sldMkLst>
        <pc:spChg chg="mod">
          <ac:chgData name="Soumarshi Nag Biswas" userId="S::soumarshi.biswas@nirman.io::36c65ff0-bfd8-4465-be95-9cdbb0a2b59d" providerId="AD" clId="Web-{A2EE7DB0-CB1F-1908-FCE3-BB2ED62D40A9}" dt="2021-07-12T03:58:51.190" v="210" actId="1076"/>
          <ac:spMkLst>
            <pc:docMk/>
            <pc:sldMk cId="1076547459" sldId="275"/>
            <ac:spMk id="2" creationId="{5F957950-3563-4DB5-A2A0-821DBE51C13F}"/>
          </ac:spMkLst>
        </pc:spChg>
        <pc:spChg chg="del">
          <ac:chgData name="Soumarshi Nag Biswas" userId="S::soumarshi.biswas@nirman.io::36c65ff0-bfd8-4465-be95-9cdbb0a2b59d" providerId="AD" clId="Web-{A2EE7DB0-CB1F-1908-FCE3-BB2ED62D40A9}" dt="2021-07-12T03:52:19.707" v="115"/>
          <ac:spMkLst>
            <pc:docMk/>
            <pc:sldMk cId="1076547459" sldId="275"/>
            <ac:spMk id="3" creationId="{FB8C8D41-94E6-43AE-96FE-B7AAB53CF63E}"/>
          </ac:spMkLst>
        </pc:spChg>
        <pc:spChg chg="add mod">
          <ac:chgData name="Soumarshi Nag Biswas" userId="S::soumarshi.biswas@nirman.io::36c65ff0-bfd8-4465-be95-9cdbb0a2b59d" providerId="AD" clId="Web-{A2EE7DB0-CB1F-1908-FCE3-BB2ED62D40A9}" dt="2021-07-12T03:59:24.580" v="217" actId="20577"/>
          <ac:spMkLst>
            <pc:docMk/>
            <pc:sldMk cId="1076547459" sldId="275"/>
            <ac:spMk id="4" creationId="{236EA498-426D-4650-90A1-B898B4BACFB4}"/>
          </ac:spMkLst>
        </pc:spChg>
      </pc:sldChg>
      <pc:sldChg chg="addSp delSp modSp new">
        <pc:chgData name="Soumarshi Nag Biswas" userId="S::soumarshi.biswas@nirman.io::36c65ff0-bfd8-4465-be95-9cdbb0a2b59d" providerId="AD" clId="Web-{A2EE7DB0-CB1F-1908-FCE3-BB2ED62D40A9}" dt="2021-07-12T04:02:11.314" v="288" actId="1076"/>
        <pc:sldMkLst>
          <pc:docMk/>
          <pc:sldMk cId="3932018462" sldId="276"/>
        </pc:sldMkLst>
        <pc:spChg chg="mod">
          <ac:chgData name="Soumarshi Nag Biswas" userId="S::soumarshi.biswas@nirman.io::36c65ff0-bfd8-4465-be95-9cdbb0a2b59d" providerId="AD" clId="Web-{A2EE7DB0-CB1F-1908-FCE3-BB2ED62D40A9}" dt="2021-07-12T04:00:14.486" v="225" actId="20577"/>
          <ac:spMkLst>
            <pc:docMk/>
            <pc:sldMk cId="3932018462" sldId="276"/>
            <ac:spMk id="2" creationId="{0A3EC7ED-9E34-48AA-92AA-BCC1168E6D47}"/>
          </ac:spMkLst>
        </pc:spChg>
        <pc:spChg chg="del mod">
          <ac:chgData name="Soumarshi Nag Biswas" userId="S::soumarshi.biswas@nirman.io::36c65ff0-bfd8-4465-be95-9cdbb0a2b59d" providerId="AD" clId="Web-{A2EE7DB0-CB1F-1908-FCE3-BB2ED62D40A9}" dt="2021-07-12T04:00:20.955" v="229"/>
          <ac:spMkLst>
            <pc:docMk/>
            <pc:sldMk cId="3932018462" sldId="276"/>
            <ac:spMk id="3" creationId="{49047780-1A64-498C-9EFD-91B7A56D5E77}"/>
          </ac:spMkLst>
        </pc:spChg>
        <pc:spChg chg="add del mod">
          <ac:chgData name="Soumarshi Nag Biswas" userId="S::soumarshi.biswas@nirman.io::36c65ff0-bfd8-4465-be95-9cdbb0a2b59d" providerId="AD" clId="Web-{A2EE7DB0-CB1F-1908-FCE3-BB2ED62D40A9}" dt="2021-07-12T04:00:23.002" v="230"/>
          <ac:spMkLst>
            <pc:docMk/>
            <pc:sldMk cId="3932018462" sldId="276"/>
            <ac:spMk id="5" creationId="{6CA0BDD9-0945-47DF-9CD8-D67A44BA828C}"/>
          </ac:spMkLst>
        </pc:spChg>
        <pc:spChg chg="add mod">
          <ac:chgData name="Soumarshi Nag Biswas" userId="S::soumarshi.biswas@nirman.io::36c65ff0-bfd8-4465-be95-9cdbb0a2b59d" providerId="AD" clId="Web-{A2EE7DB0-CB1F-1908-FCE3-BB2ED62D40A9}" dt="2021-07-12T04:02:11.314" v="288" actId="1076"/>
          <ac:spMkLst>
            <pc:docMk/>
            <pc:sldMk cId="3932018462" sldId="276"/>
            <ac:spMk id="6" creationId="{0309FA02-75D2-4809-B11C-9E10C763D37F}"/>
          </ac:spMkLst>
        </pc:spChg>
      </pc:sldChg>
      <pc:sldChg chg="addSp delSp modSp new">
        <pc:chgData name="Soumarshi Nag Biswas" userId="S::soumarshi.biswas@nirman.io::36c65ff0-bfd8-4465-be95-9cdbb0a2b59d" providerId="AD" clId="Web-{A2EE7DB0-CB1F-1908-FCE3-BB2ED62D40A9}" dt="2021-07-12T04:04:56.298" v="354" actId="20577"/>
        <pc:sldMkLst>
          <pc:docMk/>
          <pc:sldMk cId="581006471" sldId="277"/>
        </pc:sldMkLst>
        <pc:spChg chg="mod">
          <ac:chgData name="Soumarshi Nag Biswas" userId="S::soumarshi.biswas@nirman.io::36c65ff0-bfd8-4465-be95-9cdbb0a2b59d" providerId="AD" clId="Web-{A2EE7DB0-CB1F-1908-FCE3-BB2ED62D40A9}" dt="2021-07-12T04:03:28.001" v="309" actId="20577"/>
          <ac:spMkLst>
            <pc:docMk/>
            <pc:sldMk cId="581006471" sldId="277"/>
            <ac:spMk id="2" creationId="{0BCD93CE-4E7E-4B11-8FB4-80DFB4CB53A6}"/>
          </ac:spMkLst>
        </pc:spChg>
        <pc:spChg chg="del">
          <ac:chgData name="Soumarshi Nag Biswas" userId="S::soumarshi.biswas@nirman.io::36c65ff0-bfd8-4465-be95-9cdbb0a2b59d" providerId="AD" clId="Web-{A2EE7DB0-CB1F-1908-FCE3-BB2ED62D40A9}" dt="2021-07-12T04:02:41.814" v="290"/>
          <ac:spMkLst>
            <pc:docMk/>
            <pc:sldMk cId="581006471" sldId="277"/>
            <ac:spMk id="3" creationId="{5FCA5211-A3A7-4FC9-A21D-18E606AB5603}"/>
          </ac:spMkLst>
        </pc:spChg>
        <pc:spChg chg="add del mod">
          <ac:chgData name="Soumarshi Nag Biswas" userId="S::soumarshi.biswas@nirman.io::36c65ff0-bfd8-4465-be95-9cdbb0a2b59d" providerId="AD" clId="Web-{A2EE7DB0-CB1F-1908-FCE3-BB2ED62D40A9}" dt="2021-07-12T04:02:47.158" v="294"/>
          <ac:spMkLst>
            <pc:docMk/>
            <pc:sldMk cId="581006471" sldId="277"/>
            <ac:spMk id="5" creationId="{1FB01225-5488-4A0F-A450-4D1A3D6CBBC3}"/>
          </ac:spMkLst>
        </pc:spChg>
        <pc:spChg chg="add mod">
          <ac:chgData name="Soumarshi Nag Biswas" userId="S::soumarshi.biswas@nirman.io::36c65ff0-bfd8-4465-be95-9cdbb0a2b59d" providerId="AD" clId="Web-{A2EE7DB0-CB1F-1908-FCE3-BB2ED62D40A9}" dt="2021-07-12T04:04:56.298" v="354" actId="20577"/>
          <ac:spMkLst>
            <pc:docMk/>
            <pc:sldMk cId="581006471" sldId="277"/>
            <ac:spMk id="7" creationId="{9036F599-4AD5-4991-9414-6089E1616C67}"/>
          </ac:spMkLst>
        </pc:spChg>
        <pc:picChg chg="add del mod">
          <ac:chgData name="Soumarshi Nag Biswas" userId="S::soumarshi.biswas@nirman.io::36c65ff0-bfd8-4465-be95-9cdbb0a2b59d" providerId="AD" clId="Web-{A2EE7DB0-CB1F-1908-FCE3-BB2ED62D40A9}" dt="2021-07-12T04:02:47.173" v="295"/>
          <ac:picMkLst>
            <pc:docMk/>
            <pc:sldMk cId="581006471" sldId="277"/>
            <ac:picMk id="4" creationId="{B8ECA9E5-68EB-401A-AE05-6BD38401C086}"/>
          </ac:picMkLst>
        </pc:picChg>
        <pc:picChg chg="add del mod">
          <ac:chgData name="Soumarshi Nag Biswas" userId="S::soumarshi.biswas@nirman.io::36c65ff0-bfd8-4465-be95-9cdbb0a2b59d" providerId="AD" clId="Web-{A2EE7DB0-CB1F-1908-FCE3-BB2ED62D40A9}" dt="2021-07-12T04:02:53.814" v="299"/>
          <ac:picMkLst>
            <pc:docMk/>
            <pc:sldMk cId="581006471" sldId="277"/>
            <ac:picMk id="6" creationId="{01F8C89C-2A2B-4891-B8E2-79A2988319DF}"/>
          </ac:picMkLst>
        </pc:picChg>
      </pc:sldChg>
      <pc:sldChg chg="addSp delSp modSp new">
        <pc:chgData name="Soumarshi Nag Biswas" userId="S::soumarshi.biswas@nirman.io::36c65ff0-bfd8-4465-be95-9cdbb0a2b59d" providerId="AD" clId="Web-{A2EE7DB0-CB1F-1908-FCE3-BB2ED62D40A9}" dt="2021-07-12T04:07:56.422" v="381" actId="20577"/>
        <pc:sldMkLst>
          <pc:docMk/>
          <pc:sldMk cId="3363025333" sldId="278"/>
        </pc:sldMkLst>
        <pc:spChg chg="mod">
          <ac:chgData name="Soumarshi Nag Biswas" userId="S::soumarshi.biswas@nirman.io::36c65ff0-bfd8-4465-be95-9cdbb0a2b59d" providerId="AD" clId="Web-{A2EE7DB0-CB1F-1908-FCE3-BB2ED62D40A9}" dt="2021-07-12T04:05:16.391" v="356" actId="20577"/>
          <ac:spMkLst>
            <pc:docMk/>
            <pc:sldMk cId="3363025333" sldId="278"/>
            <ac:spMk id="2" creationId="{441E2CA7-78DD-4DC2-AC51-2C6797FE4270}"/>
          </ac:spMkLst>
        </pc:spChg>
        <pc:spChg chg="del">
          <ac:chgData name="Soumarshi Nag Biswas" userId="S::soumarshi.biswas@nirman.io::36c65ff0-bfd8-4465-be95-9cdbb0a2b59d" providerId="AD" clId="Web-{A2EE7DB0-CB1F-1908-FCE3-BB2ED62D40A9}" dt="2021-07-12T04:05:48.891" v="357"/>
          <ac:spMkLst>
            <pc:docMk/>
            <pc:sldMk cId="3363025333" sldId="278"/>
            <ac:spMk id="3" creationId="{AB714115-E7A5-4ADA-A927-3A207E9B3D7C}"/>
          </ac:spMkLst>
        </pc:spChg>
        <pc:spChg chg="add mod">
          <ac:chgData name="Soumarshi Nag Biswas" userId="S::soumarshi.biswas@nirman.io::36c65ff0-bfd8-4465-be95-9cdbb0a2b59d" providerId="AD" clId="Web-{A2EE7DB0-CB1F-1908-FCE3-BB2ED62D40A9}" dt="2021-07-12T04:07:56.422" v="381" actId="20577"/>
          <ac:spMkLst>
            <pc:docMk/>
            <pc:sldMk cId="3363025333" sldId="278"/>
            <ac:spMk id="4" creationId="{F4C742B9-A8E2-4EA6-B2D8-48D5DA74B190}"/>
          </ac:spMkLst>
        </pc:spChg>
        <pc:spChg chg="add mod">
          <ac:chgData name="Soumarshi Nag Biswas" userId="S::soumarshi.biswas@nirman.io::36c65ff0-bfd8-4465-be95-9cdbb0a2b59d" providerId="AD" clId="Web-{A2EE7DB0-CB1F-1908-FCE3-BB2ED62D40A9}" dt="2021-07-12T04:07:24.422" v="377" actId="20577"/>
          <ac:spMkLst>
            <pc:docMk/>
            <pc:sldMk cId="3363025333" sldId="278"/>
            <ac:spMk id="5" creationId="{1842300C-CD21-44CA-9B89-3D30343863AB}"/>
          </ac:spMkLst>
        </pc:spChg>
      </pc:sldChg>
      <pc:sldChg chg="addSp delSp modSp new">
        <pc:chgData name="Soumarshi Nag Biswas" userId="S::soumarshi.biswas@nirman.io::36c65ff0-bfd8-4465-be95-9cdbb0a2b59d" providerId="AD" clId="Web-{A2EE7DB0-CB1F-1908-FCE3-BB2ED62D40A9}" dt="2021-07-12T04:10:47.312" v="419" actId="20577"/>
        <pc:sldMkLst>
          <pc:docMk/>
          <pc:sldMk cId="4051004544" sldId="279"/>
        </pc:sldMkLst>
        <pc:spChg chg="mod">
          <ac:chgData name="Soumarshi Nag Biswas" userId="S::soumarshi.biswas@nirman.io::36c65ff0-bfd8-4465-be95-9cdbb0a2b59d" providerId="AD" clId="Web-{A2EE7DB0-CB1F-1908-FCE3-BB2ED62D40A9}" dt="2021-07-12T04:08:36.266" v="392" actId="20577"/>
          <ac:spMkLst>
            <pc:docMk/>
            <pc:sldMk cId="4051004544" sldId="279"/>
            <ac:spMk id="2" creationId="{BF29AB73-4130-45C1-A6E1-024CA90E655C}"/>
          </ac:spMkLst>
        </pc:spChg>
        <pc:spChg chg="del">
          <ac:chgData name="Soumarshi Nag Biswas" userId="S::soumarshi.biswas@nirman.io::36c65ff0-bfd8-4465-be95-9cdbb0a2b59d" providerId="AD" clId="Web-{A2EE7DB0-CB1F-1908-FCE3-BB2ED62D40A9}" dt="2021-07-12T04:08:03.500" v="383"/>
          <ac:spMkLst>
            <pc:docMk/>
            <pc:sldMk cId="4051004544" sldId="279"/>
            <ac:spMk id="3" creationId="{B57DFF34-F211-47DD-8FEE-446F5C5B9087}"/>
          </ac:spMkLst>
        </pc:spChg>
        <pc:spChg chg="add mod">
          <ac:chgData name="Soumarshi Nag Biswas" userId="S::soumarshi.biswas@nirman.io::36c65ff0-bfd8-4465-be95-9cdbb0a2b59d" providerId="AD" clId="Web-{A2EE7DB0-CB1F-1908-FCE3-BB2ED62D40A9}" dt="2021-07-12T04:10:47.312" v="419" actId="20577"/>
          <ac:spMkLst>
            <pc:docMk/>
            <pc:sldMk cId="4051004544" sldId="279"/>
            <ac:spMk id="4" creationId="{E3F0D33D-916D-4FA0-A347-1974DC72A7D8}"/>
          </ac:spMkLst>
        </pc:spChg>
      </pc:sldChg>
      <pc:sldChg chg="addSp delSp new del">
        <pc:chgData name="Soumarshi Nag Biswas" userId="S::soumarshi.biswas@nirman.io::36c65ff0-bfd8-4465-be95-9cdbb0a2b59d" providerId="AD" clId="Web-{A2EE7DB0-CB1F-1908-FCE3-BB2ED62D40A9}" dt="2021-07-12T04:09:51.921" v="408"/>
        <pc:sldMkLst>
          <pc:docMk/>
          <pc:sldMk cId="1238839818" sldId="280"/>
        </pc:sldMkLst>
        <pc:spChg chg="add del">
          <ac:chgData name="Soumarshi Nag Biswas" userId="S::soumarshi.biswas@nirman.io::36c65ff0-bfd8-4465-be95-9cdbb0a2b59d" providerId="AD" clId="Web-{A2EE7DB0-CB1F-1908-FCE3-BB2ED62D40A9}" dt="2021-07-12T04:09:44.234" v="407"/>
          <ac:spMkLst>
            <pc:docMk/>
            <pc:sldMk cId="1238839818" sldId="280"/>
            <ac:spMk id="3" creationId="{23313D77-01EA-41E9-BA4D-6641F8B912B2}"/>
          </ac:spMkLst>
        </pc:spChg>
      </pc:sldChg>
      <pc:sldChg chg="addSp delSp modSp new">
        <pc:chgData name="Soumarshi Nag Biswas" userId="S::soumarshi.biswas@nirman.io::36c65ff0-bfd8-4465-be95-9cdbb0a2b59d" providerId="AD" clId="Web-{A2EE7DB0-CB1F-1908-FCE3-BB2ED62D40A9}" dt="2021-07-12T04:13:54.717" v="486" actId="1076"/>
        <pc:sldMkLst>
          <pc:docMk/>
          <pc:sldMk cId="1284310515" sldId="280"/>
        </pc:sldMkLst>
        <pc:spChg chg="mod">
          <ac:chgData name="Soumarshi Nag Biswas" userId="S::soumarshi.biswas@nirman.io::36c65ff0-bfd8-4465-be95-9cdbb0a2b59d" providerId="AD" clId="Web-{A2EE7DB0-CB1F-1908-FCE3-BB2ED62D40A9}" dt="2021-07-12T04:13:34.405" v="478" actId="1076"/>
          <ac:spMkLst>
            <pc:docMk/>
            <pc:sldMk cId="1284310515" sldId="280"/>
            <ac:spMk id="2" creationId="{28A5D9DF-B47C-4032-B11C-E3DC226C6470}"/>
          </ac:spMkLst>
        </pc:spChg>
        <pc:spChg chg="del">
          <ac:chgData name="Soumarshi Nag Biswas" userId="S::soumarshi.biswas@nirman.io::36c65ff0-bfd8-4465-be95-9cdbb0a2b59d" providerId="AD" clId="Web-{A2EE7DB0-CB1F-1908-FCE3-BB2ED62D40A9}" dt="2021-07-12T04:11:02.531" v="423"/>
          <ac:spMkLst>
            <pc:docMk/>
            <pc:sldMk cId="1284310515" sldId="280"/>
            <ac:spMk id="3" creationId="{CAD39574-2899-4D2B-9633-8C185A9FAADF}"/>
          </ac:spMkLst>
        </pc:spChg>
        <pc:spChg chg="add mod">
          <ac:chgData name="Soumarshi Nag Biswas" userId="S::soumarshi.biswas@nirman.io::36c65ff0-bfd8-4465-be95-9cdbb0a2b59d" providerId="AD" clId="Web-{A2EE7DB0-CB1F-1908-FCE3-BB2ED62D40A9}" dt="2021-07-12T04:13:54.717" v="486" actId="1076"/>
          <ac:spMkLst>
            <pc:docMk/>
            <pc:sldMk cId="1284310515" sldId="280"/>
            <ac:spMk id="4" creationId="{8D057F97-5D5E-43EB-8CA7-CED2F11B8055}"/>
          </ac:spMkLst>
        </pc:spChg>
      </pc:sldChg>
    </pc:docChg>
  </pc:docChgLst>
  <pc:docChgLst>
    <pc:chgData name="Soumarshi Nag Biswas" userId="S::soumarshi.biswas@nirman.io::36c65ff0-bfd8-4465-be95-9cdbb0a2b59d" providerId="AD" clId="Web-{41FBD0AD-DB63-40CC-9689-826D490F7350}"/>
    <pc:docChg chg="modSld">
      <pc:chgData name="Soumarshi Nag Biswas" userId="S::soumarshi.biswas@nirman.io::36c65ff0-bfd8-4465-be95-9cdbb0a2b59d" providerId="AD" clId="Web-{41FBD0AD-DB63-40CC-9689-826D490F7350}" dt="2022-02-15T15:04:54.818" v="3" actId="1076"/>
      <pc:docMkLst>
        <pc:docMk/>
      </pc:docMkLst>
      <pc:sldChg chg="modSp">
        <pc:chgData name="Soumarshi Nag Biswas" userId="S::soumarshi.biswas@nirman.io::36c65ff0-bfd8-4465-be95-9cdbb0a2b59d" providerId="AD" clId="Web-{41FBD0AD-DB63-40CC-9689-826D490F7350}" dt="2022-02-15T15:04:54.818" v="3" actId="1076"/>
        <pc:sldMkLst>
          <pc:docMk/>
          <pc:sldMk cId="4145590146" sldId="262"/>
        </pc:sldMkLst>
        <pc:spChg chg="mod">
          <ac:chgData name="Soumarshi Nag Biswas" userId="S::soumarshi.biswas@nirman.io::36c65ff0-bfd8-4465-be95-9cdbb0a2b59d" providerId="AD" clId="Web-{41FBD0AD-DB63-40CC-9689-826D490F7350}" dt="2022-02-15T15:04:34.256" v="1" actId="14100"/>
          <ac:spMkLst>
            <pc:docMk/>
            <pc:sldMk cId="4145590146" sldId="262"/>
            <ac:spMk id="6" creationId="{DC67A49E-93AC-4235-A63B-D87D19EF6DA3}"/>
          </ac:spMkLst>
        </pc:spChg>
        <pc:spChg chg="mod">
          <ac:chgData name="Soumarshi Nag Biswas" userId="S::soumarshi.biswas@nirman.io::36c65ff0-bfd8-4465-be95-9cdbb0a2b59d" providerId="AD" clId="Web-{41FBD0AD-DB63-40CC-9689-826D490F7350}" dt="2022-02-15T15:04:54.818" v="3" actId="1076"/>
          <ac:spMkLst>
            <pc:docMk/>
            <pc:sldMk cId="4145590146" sldId="262"/>
            <ac:spMk id="8" creationId="{6A3AFFEC-9709-458C-84B6-8000CBAACEFB}"/>
          </ac:spMkLst>
        </pc:spChg>
      </pc:sldChg>
    </pc:docChg>
  </pc:docChgLst>
  <pc:docChgLst>
    <pc:chgData name="Soumarshi Nag Biswas" userId="S::soumarshi.biswas@nirman.io::36c65ff0-bfd8-4465-be95-9cdbb0a2b59d" providerId="AD" clId="Web-{1BBDF9CE-6197-41FC-8EDB-AE671702435C}"/>
    <pc:docChg chg="addSld modSld sldOrd addMainMaster delMainMaster">
      <pc:chgData name="Soumarshi Nag Biswas" userId="S::soumarshi.biswas@nirman.io::36c65ff0-bfd8-4465-be95-9cdbb0a2b59d" providerId="AD" clId="Web-{1BBDF9CE-6197-41FC-8EDB-AE671702435C}" dt="2021-06-29T09:16:43.732" v="877" actId="1076"/>
      <pc:docMkLst>
        <pc:docMk/>
      </pc:docMkLst>
      <pc:sldChg chg="addSp modSp mod setBg modClrScheme chgLayout">
        <pc:chgData name="Soumarshi Nag Biswas" userId="S::soumarshi.biswas@nirman.io::36c65ff0-bfd8-4465-be95-9cdbb0a2b59d" providerId="AD" clId="Web-{1BBDF9CE-6197-41FC-8EDB-AE671702435C}" dt="2021-06-29T07:57:12.964" v="4"/>
        <pc:sldMkLst>
          <pc:docMk/>
          <pc:sldMk cId="109857222" sldId="256"/>
        </pc:sldMkLst>
        <pc:spChg chg="mod">
          <ac:chgData name="Soumarshi Nag Biswas" userId="S::soumarshi.biswas@nirman.io::36c65ff0-bfd8-4465-be95-9cdbb0a2b59d" providerId="AD" clId="Web-{1BBDF9CE-6197-41FC-8EDB-AE671702435C}" dt="2021-06-29T07:57:12.964" v="4"/>
          <ac:spMkLst>
            <pc:docMk/>
            <pc:sldMk cId="109857222" sldId="256"/>
            <ac:spMk id="2" creationId="{00000000-0000-0000-0000-000000000000}"/>
          </ac:spMkLst>
        </pc:spChg>
        <pc:spChg chg="mod">
          <ac:chgData name="Soumarshi Nag Biswas" userId="S::soumarshi.biswas@nirman.io::36c65ff0-bfd8-4465-be95-9cdbb0a2b59d" providerId="AD" clId="Web-{1BBDF9CE-6197-41FC-8EDB-AE671702435C}" dt="2021-06-29T07:57:12.964" v="4"/>
          <ac:spMkLst>
            <pc:docMk/>
            <pc:sldMk cId="109857222" sldId="256"/>
            <ac:spMk id="3" creationId="{00000000-0000-0000-0000-000000000000}"/>
          </ac:spMkLst>
        </pc:spChg>
        <pc:spChg chg="add">
          <ac:chgData name="Soumarshi Nag Biswas" userId="S::soumarshi.biswas@nirman.io::36c65ff0-bfd8-4465-be95-9cdbb0a2b59d" providerId="AD" clId="Web-{1BBDF9CE-6197-41FC-8EDB-AE671702435C}" dt="2021-06-29T07:57:12.964" v="4"/>
          <ac:spMkLst>
            <pc:docMk/>
            <pc:sldMk cId="109857222" sldId="256"/>
            <ac:spMk id="9" creationId="{1DB043B4-68C6-45B9-82AC-A5800EADB8DB}"/>
          </ac:spMkLst>
        </pc:spChg>
        <pc:spChg chg="add">
          <ac:chgData name="Soumarshi Nag Biswas" userId="S::soumarshi.biswas@nirman.io::36c65ff0-bfd8-4465-be95-9cdbb0a2b59d" providerId="AD" clId="Web-{1BBDF9CE-6197-41FC-8EDB-AE671702435C}" dt="2021-06-29T07:57:12.964" v="4"/>
          <ac:spMkLst>
            <pc:docMk/>
            <pc:sldMk cId="109857222" sldId="256"/>
            <ac:spMk id="15" creationId="{41AC6C06-99FE-4BA1-BC82-8406A424CD67}"/>
          </ac:spMkLst>
        </pc:spChg>
        <pc:spChg chg="add">
          <ac:chgData name="Soumarshi Nag Biswas" userId="S::soumarshi.biswas@nirman.io::36c65ff0-bfd8-4465-be95-9cdbb0a2b59d" providerId="AD" clId="Web-{1BBDF9CE-6197-41FC-8EDB-AE671702435C}" dt="2021-06-29T07:57:12.964" v="4"/>
          <ac:spMkLst>
            <pc:docMk/>
            <pc:sldMk cId="109857222" sldId="256"/>
            <ac:spMk id="17" creationId="{7AEC842D-C905-4DEA-B1C3-CA51995C572A}"/>
          </ac:spMkLst>
        </pc:spChg>
        <pc:grpChg chg="add">
          <ac:chgData name="Soumarshi Nag Biswas" userId="S::soumarshi.biswas@nirman.io::36c65ff0-bfd8-4465-be95-9cdbb0a2b59d" providerId="AD" clId="Web-{1BBDF9CE-6197-41FC-8EDB-AE671702435C}" dt="2021-06-29T07:57:12.964" v="4"/>
          <ac:grpSpMkLst>
            <pc:docMk/>
            <pc:sldMk cId="109857222" sldId="256"/>
            <ac:grpSpMk id="11" creationId="{4592A8CB-0B0A-43A5-86F4-712B0C469671}"/>
          </ac:grpSpMkLst>
        </pc:grpChg>
        <pc:picChg chg="add">
          <ac:chgData name="Soumarshi Nag Biswas" userId="S::soumarshi.biswas@nirman.io::36c65ff0-bfd8-4465-be95-9cdbb0a2b59d" providerId="AD" clId="Web-{1BBDF9CE-6197-41FC-8EDB-AE671702435C}" dt="2021-06-29T07:57:12.964" v="4"/>
          <ac:picMkLst>
            <pc:docMk/>
            <pc:sldMk cId="109857222" sldId="256"/>
            <ac:picMk id="4" creationId="{BC80CFD3-2ED5-40D4-8181-7EDC1929F0CA}"/>
          </ac:picMkLst>
        </pc:picChg>
      </pc:sldChg>
      <pc:sldChg chg="addSp delSp modSp new">
        <pc:chgData name="Soumarshi Nag Biswas" userId="S::soumarshi.biswas@nirman.io::36c65ff0-bfd8-4465-be95-9cdbb0a2b59d" providerId="AD" clId="Web-{1BBDF9CE-6197-41FC-8EDB-AE671702435C}" dt="2021-06-29T08:17:44.531" v="257" actId="20577"/>
        <pc:sldMkLst>
          <pc:docMk/>
          <pc:sldMk cId="4082702034" sldId="257"/>
        </pc:sldMkLst>
        <pc:spChg chg="del">
          <ac:chgData name="Soumarshi Nag Biswas" userId="S::soumarshi.biswas@nirman.io::36c65ff0-bfd8-4465-be95-9cdbb0a2b59d" providerId="AD" clId="Web-{1BBDF9CE-6197-41FC-8EDB-AE671702435C}" dt="2021-06-29T08:02:17.633" v="6"/>
          <ac:spMkLst>
            <pc:docMk/>
            <pc:sldMk cId="4082702034" sldId="257"/>
            <ac:spMk id="2" creationId="{B11053E3-D625-420C-96D3-01B8E709E192}"/>
          </ac:spMkLst>
        </pc:spChg>
        <pc:spChg chg="del">
          <ac:chgData name="Soumarshi Nag Biswas" userId="S::soumarshi.biswas@nirman.io::36c65ff0-bfd8-4465-be95-9cdbb0a2b59d" providerId="AD" clId="Web-{1BBDF9CE-6197-41FC-8EDB-AE671702435C}" dt="2021-06-29T08:02:19.445" v="7"/>
          <ac:spMkLst>
            <pc:docMk/>
            <pc:sldMk cId="4082702034" sldId="257"/>
            <ac:spMk id="3" creationId="{5DB500A9-58CA-4C2E-9D44-62F99E6E4F18}"/>
          </ac:spMkLst>
        </pc:spChg>
        <pc:spChg chg="add mod">
          <ac:chgData name="Soumarshi Nag Biswas" userId="S::soumarshi.biswas@nirman.io::36c65ff0-bfd8-4465-be95-9cdbb0a2b59d" providerId="AD" clId="Web-{1BBDF9CE-6197-41FC-8EDB-AE671702435C}" dt="2021-06-29T08:17:44.531" v="257" actId="20577"/>
          <ac:spMkLst>
            <pc:docMk/>
            <pc:sldMk cId="4082702034" sldId="257"/>
            <ac:spMk id="4" creationId="{BCA40705-59EC-498B-A1C3-175B7D3B541D}"/>
          </ac:spMkLst>
        </pc:spChg>
        <pc:spChg chg="add mod">
          <ac:chgData name="Soumarshi Nag Biswas" userId="S::soumarshi.biswas@nirman.io::36c65ff0-bfd8-4465-be95-9cdbb0a2b59d" providerId="AD" clId="Web-{1BBDF9CE-6197-41FC-8EDB-AE671702435C}" dt="2021-06-29T08:09:19.650" v="103" actId="1076"/>
          <ac:spMkLst>
            <pc:docMk/>
            <pc:sldMk cId="4082702034" sldId="257"/>
            <ac:spMk id="5" creationId="{FB3B706E-64E9-4E3A-978B-DE29393BADC2}"/>
          </ac:spMkLst>
        </pc:spChg>
        <pc:spChg chg="add mod">
          <ac:chgData name="Soumarshi Nag Biswas" userId="S::soumarshi.biswas@nirman.io::36c65ff0-bfd8-4465-be95-9cdbb0a2b59d" providerId="AD" clId="Web-{1BBDF9CE-6197-41FC-8EDB-AE671702435C}" dt="2021-06-29T08:09:02.165" v="100" actId="1076"/>
          <ac:spMkLst>
            <pc:docMk/>
            <pc:sldMk cId="4082702034" sldId="257"/>
            <ac:spMk id="7" creationId="{E9EF6612-4C85-4DBB-B36C-08D3EB9C910F}"/>
          </ac:spMkLst>
        </pc:spChg>
      </pc:sldChg>
      <pc:sldChg chg="addSp delSp modSp new mod setBg">
        <pc:chgData name="Soumarshi Nag Biswas" userId="S::soumarshi.biswas@nirman.io::36c65ff0-bfd8-4465-be95-9cdbb0a2b59d" providerId="AD" clId="Web-{1BBDF9CE-6197-41FC-8EDB-AE671702435C}" dt="2021-06-29T08:18:31.486" v="384" actId="1076"/>
        <pc:sldMkLst>
          <pc:docMk/>
          <pc:sldMk cId="2842796809" sldId="258"/>
        </pc:sldMkLst>
        <pc:spChg chg="del mod">
          <ac:chgData name="Soumarshi Nag Biswas" userId="S::soumarshi.biswas@nirman.io::36c65ff0-bfd8-4465-be95-9cdbb0a2b59d" providerId="AD" clId="Web-{1BBDF9CE-6197-41FC-8EDB-AE671702435C}" dt="2021-06-29T08:14:37.820" v="123"/>
          <ac:spMkLst>
            <pc:docMk/>
            <pc:sldMk cId="2842796809" sldId="258"/>
            <ac:spMk id="2" creationId="{E4CD2DEE-5F2D-470D-9F13-15AD8E6BBA42}"/>
          </ac:spMkLst>
        </pc:spChg>
        <pc:spChg chg="del">
          <ac:chgData name="Soumarshi Nag Biswas" userId="S::soumarshi.biswas@nirman.io::36c65ff0-bfd8-4465-be95-9cdbb0a2b59d" providerId="AD" clId="Web-{1BBDF9CE-6197-41FC-8EDB-AE671702435C}" dt="2021-06-29T08:10:49.201" v="105"/>
          <ac:spMkLst>
            <pc:docMk/>
            <pc:sldMk cId="2842796809" sldId="258"/>
            <ac:spMk id="3" creationId="{1D048D02-BFF4-48B6-BE02-D5992247A9F7}"/>
          </ac:spMkLst>
        </pc:spChg>
        <pc:spChg chg="add del">
          <ac:chgData name="Soumarshi Nag Biswas" userId="S::soumarshi.biswas@nirman.io::36c65ff0-bfd8-4465-be95-9cdbb0a2b59d" providerId="AD" clId="Web-{1BBDF9CE-6197-41FC-8EDB-AE671702435C}" dt="2021-06-29T08:11:44.328" v="109"/>
          <ac:spMkLst>
            <pc:docMk/>
            <pc:sldMk cId="2842796809" sldId="258"/>
            <ac:spMk id="7" creationId="{82184FF4-7029-4ED7-813A-192E60608764}"/>
          </ac:spMkLst>
        </pc:spChg>
        <pc:spChg chg="add del">
          <ac:chgData name="Soumarshi Nag Biswas" userId="S::soumarshi.biswas@nirman.io::36c65ff0-bfd8-4465-be95-9cdbb0a2b59d" providerId="AD" clId="Web-{1BBDF9CE-6197-41FC-8EDB-AE671702435C}" dt="2021-06-29T08:11:44.328" v="109"/>
          <ac:spMkLst>
            <pc:docMk/>
            <pc:sldMk cId="2842796809" sldId="258"/>
            <ac:spMk id="8" creationId="{AAA7AB09-557C-41AD-9113-FF9F68FA1035}"/>
          </ac:spMkLst>
        </pc:spChg>
        <pc:spChg chg="add del">
          <ac:chgData name="Soumarshi Nag Biswas" userId="S::soumarshi.biswas@nirman.io::36c65ff0-bfd8-4465-be95-9cdbb0a2b59d" providerId="AD" clId="Web-{1BBDF9CE-6197-41FC-8EDB-AE671702435C}" dt="2021-06-29T08:11:53.110" v="111"/>
          <ac:spMkLst>
            <pc:docMk/>
            <pc:sldMk cId="2842796809" sldId="258"/>
            <ac:spMk id="9" creationId="{60B7752B-728D-4CA3-8923-C4F7F77029E3}"/>
          </ac:spMkLst>
        </pc:spChg>
        <pc:spChg chg="add del">
          <ac:chgData name="Soumarshi Nag Biswas" userId="S::soumarshi.biswas@nirman.io::36c65ff0-bfd8-4465-be95-9cdbb0a2b59d" providerId="AD" clId="Web-{1BBDF9CE-6197-41FC-8EDB-AE671702435C}" dt="2021-06-29T08:11:00.655" v="107"/>
          <ac:spMkLst>
            <pc:docMk/>
            <pc:sldMk cId="2842796809" sldId="258"/>
            <ac:spMk id="10" creationId="{60B7752B-728D-4CA3-8923-C4F7F77029E3}"/>
          </ac:spMkLst>
        </pc:spChg>
        <pc:spChg chg="add del">
          <ac:chgData name="Soumarshi Nag Biswas" userId="S::soumarshi.biswas@nirman.io::36c65ff0-bfd8-4465-be95-9cdbb0a2b59d" providerId="AD" clId="Web-{1BBDF9CE-6197-41FC-8EDB-AE671702435C}" dt="2021-06-29T08:11:53.110" v="111"/>
          <ac:spMkLst>
            <pc:docMk/>
            <pc:sldMk cId="2842796809" sldId="258"/>
            <ac:spMk id="11" creationId="{429899A3-416E-4DB5-846D-023526052013}"/>
          </ac:spMkLst>
        </pc:spChg>
        <pc:spChg chg="add del">
          <ac:chgData name="Soumarshi Nag Biswas" userId="S::soumarshi.biswas@nirman.io::36c65ff0-bfd8-4465-be95-9cdbb0a2b59d" providerId="AD" clId="Web-{1BBDF9CE-6197-41FC-8EDB-AE671702435C}" dt="2021-06-29T08:11:00.655" v="107"/>
          <ac:spMkLst>
            <pc:docMk/>
            <pc:sldMk cId="2842796809" sldId="258"/>
            <ac:spMk id="12" creationId="{429899A3-416E-4DB5-846D-023526052013}"/>
          </ac:spMkLst>
        </pc:spChg>
        <pc:spChg chg="add del">
          <ac:chgData name="Soumarshi Nag Biswas" userId="S::soumarshi.biswas@nirman.io::36c65ff0-bfd8-4465-be95-9cdbb0a2b59d" providerId="AD" clId="Web-{1BBDF9CE-6197-41FC-8EDB-AE671702435C}" dt="2021-06-29T08:12:06.579" v="113"/>
          <ac:spMkLst>
            <pc:docMk/>
            <pc:sldMk cId="2842796809" sldId="258"/>
            <ac:spMk id="13" creationId="{82184FF4-7029-4ED7-813A-192E60608764}"/>
          </ac:spMkLst>
        </pc:spChg>
        <pc:spChg chg="add del">
          <ac:chgData name="Soumarshi Nag Biswas" userId="S::soumarshi.biswas@nirman.io::36c65ff0-bfd8-4465-be95-9cdbb0a2b59d" providerId="AD" clId="Web-{1BBDF9CE-6197-41FC-8EDB-AE671702435C}" dt="2021-06-29T08:11:44.328" v="109"/>
          <ac:spMkLst>
            <pc:docMk/>
            <pc:sldMk cId="2842796809" sldId="258"/>
            <ac:spMk id="14" creationId="{EF99ECAA-1F11-4937-BBA6-51935AB44C9D}"/>
          </ac:spMkLst>
        </pc:spChg>
        <pc:spChg chg="add del">
          <ac:chgData name="Soumarshi Nag Biswas" userId="S::soumarshi.biswas@nirman.io::36c65ff0-bfd8-4465-be95-9cdbb0a2b59d" providerId="AD" clId="Web-{1BBDF9CE-6197-41FC-8EDB-AE671702435C}" dt="2021-06-29T08:12:06.579" v="113"/>
          <ac:spMkLst>
            <pc:docMk/>
            <pc:sldMk cId="2842796809" sldId="258"/>
            <ac:spMk id="15" creationId="{AAA7AB09-557C-41AD-9113-FF9F68FA1035}"/>
          </ac:spMkLst>
        </pc:spChg>
        <pc:spChg chg="add del">
          <ac:chgData name="Soumarshi Nag Biswas" userId="S::soumarshi.biswas@nirman.io::36c65ff0-bfd8-4465-be95-9cdbb0a2b59d" providerId="AD" clId="Web-{1BBDF9CE-6197-41FC-8EDB-AE671702435C}" dt="2021-06-29T08:14:28.367" v="121"/>
          <ac:spMkLst>
            <pc:docMk/>
            <pc:sldMk cId="2842796809" sldId="258"/>
            <ac:spMk id="17" creationId="{60B7752B-728D-4CA3-8923-C4F7F77029E3}"/>
          </ac:spMkLst>
        </pc:spChg>
        <pc:spChg chg="add del">
          <ac:chgData name="Soumarshi Nag Biswas" userId="S::soumarshi.biswas@nirman.io::36c65ff0-bfd8-4465-be95-9cdbb0a2b59d" providerId="AD" clId="Web-{1BBDF9CE-6197-41FC-8EDB-AE671702435C}" dt="2021-06-29T08:14:28.367" v="121"/>
          <ac:spMkLst>
            <pc:docMk/>
            <pc:sldMk cId="2842796809" sldId="258"/>
            <ac:spMk id="18" creationId="{429899A3-416E-4DB5-846D-023526052013}"/>
          </ac:spMkLst>
        </pc:spChg>
        <pc:spChg chg="add del">
          <ac:chgData name="Soumarshi Nag Biswas" userId="S::soumarshi.biswas@nirman.io::36c65ff0-bfd8-4465-be95-9cdbb0a2b59d" providerId="AD" clId="Web-{1BBDF9CE-6197-41FC-8EDB-AE671702435C}" dt="2021-06-29T08:12:27.033" v="119"/>
          <ac:spMkLst>
            <pc:docMk/>
            <pc:sldMk cId="2842796809" sldId="258"/>
            <ac:spMk id="19" creationId="{A5931BE0-4B93-4D6C-878E-ACC59D6B4587}"/>
          </ac:spMkLst>
        </pc:spChg>
        <pc:spChg chg="add del">
          <ac:chgData name="Soumarshi Nag Biswas" userId="S::soumarshi.biswas@nirman.io::36c65ff0-bfd8-4465-be95-9cdbb0a2b59d" providerId="AD" clId="Web-{1BBDF9CE-6197-41FC-8EDB-AE671702435C}" dt="2021-06-29T08:12:27.033" v="119"/>
          <ac:spMkLst>
            <pc:docMk/>
            <pc:sldMk cId="2842796809" sldId="258"/>
            <ac:spMk id="20" creationId="{D166A8AB-8924-421C-BCED-B54DBC4054E0}"/>
          </ac:spMkLst>
        </pc:spChg>
        <pc:spChg chg="add del">
          <ac:chgData name="Soumarshi Nag Biswas" userId="S::soumarshi.biswas@nirman.io::36c65ff0-bfd8-4465-be95-9cdbb0a2b59d" providerId="AD" clId="Web-{1BBDF9CE-6197-41FC-8EDB-AE671702435C}" dt="2021-06-29T08:12:06.579" v="113"/>
          <ac:spMkLst>
            <pc:docMk/>
            <pc:sldMk cId="2842796809" sldId="258"/>
            <ac:spMk id="21" creationId="{EF99ECAA-1F11-4937-BBA6-51935AB44C9D}"/>
          </ac:spMkLst>
        </pc:spChg>
        <pc:spChg chg="add del">
          <ac:chgData name="Soumarshi Nag Biswas" userId="S::soumarshi.biswas@nirman.io::36c65ff0-bfd8-4465-be95-9cdbb0a2b59d" providerId="AD" clId="Web-{1BBDF9CE-6197-41FC-8EDB-AE671702435C}" dt="2021-06-29T08:11:44.328" v="109"/>
          <ac:spMkLst>
            <pc:docMk/>
            <pc:sldMk cId="2842796809" sldId="258"/>
            <ac:spMk id="22" creationId="{1DB043B4-68C6-45B9-82AC-A5800EADB8DB}"/>
          </ac:spMkLst>
        </pc:spChg>
        <pc:spChg chg="add del">
          <ac:chgData name="Soumarshi Nag Biswas" userId="S::soumarshi.biswas@nirman.io::36c65ff0-bfd8-4465-be95-9cdbb0a2b59d" providerId="AD" clId="Web-{1BBDF9CE-6197-41FC-8EDB-AE671702435C}" dt="2021-06-29T08:11:44.328" v="109"/>
          <ac:spMkLst>
            <pc:docMk/>
            <pc:sldMk cId="2842796809" sldId="258"/>
            <ac:spMk id="24" creationId="{28A00A08-E4E6-4184-B484-E0E034072AE0}"/>
          </ac:spMkLst>
        </pc:spChg>
        <pc:spChg chg="add del">
          <ac:chgData name="Soumarshi Nag Biswas" userId="S::soumarshi.biswas@nirman.io::36c65ff0-bfd8-4465-be95-9cdbb0a2b59d" providerId="AD" clId="Web-{1BBDF9CE-6197-41FC-8EDB-AE671702435C}" dt="2021-06-29T08:12:06.579" v="113"/>
          <ac:spMkLst>
            <pc:docMk/>
            <pc:sldMk cId="2842796809" sldId="258"/>
            <ac:spMk id="25" creationId="{1DB043B4-68C6-45B9-82AC-A5800EADB8DB}"/>
          </ac:spMkLst>
        </pc:spChg>
        <pc:spChg chg="add del">
          <ac:chgData name="Soumarshi Nag Biswas" userId="S::soumarshi.biswas@nirman.io::36c65ff0-bfd8-4465-be95-9cdbb0a2b59d" providerId="AD" clId="Web-{1BBDF9CE-6197-41FC-8EDB-AE671702435C}" dt="2021-06-29T08:12:06.579" v="113"/>
          <ac:spMkLst>
            <pc:docMk/>
            <pc:sldMk cId="2842796809" sldId="258"/>
            <ac:spMk id="29" creationId="{28A00A08-E4E6-4184-B484-E0E034072AE0}"/>
          </ac:spMkLst>
        </pc:spChg>
        <pc:spChg chg="add del">
          <ac:chgData name="Soumarshi Nag Biswas" userId="S::soumarshi.biswas@nirman.io::36c65ff0-bfd8-4465-be95-9cdbb0a2b59d" providerId="AD" clId="Web-{1BBDF9CE-6197-41FC-8EDB-AE671702435C}" dt="2021-06-29T08:12:27.033" v="119"/>
          <ac:spMkLst>
            <pc:docMk/>
            <pc:sldMk cId="2842796809" sldId="258"/>
            <ac:spMk id="31" creationId="{AC1801BD-7E5F-4838-95B2-782EA5E6BF3D}"/>
          </ac:spMkLst>
        </pc:spChg>
        <pc:spChg chg="add del">
          <ac:chgData name="Soumarshi Nag Biswas" userId="S::soumarshi.biswas@nirman.io::36c65ff0-bfd8-4465-be95-9cdbb0a2b59d" providerId="AD" clId="Web-{1BBDF9CE-6197-41FC-8EDB-AE671702435C}" dt="2021-06-29T08:12:14.392" v="115"/>
          <ac:spMkLst>
            <pc:docMk/>
            <pc:sldMk cId="2842796809" sldId="258"/>
            <ac:spMk id="36" creationId="{82184FF4-7029-4ED7-813A-192E60608764}"/>
          </ac:spMkLst>
        </pc:spChg>
        <pc:spChg chg="add del">
          <ac:chgData name="Soumarshi Nag Biswas" userId="S::soumarshi.biswas@nirman.io::36c65ff0-bfd8-4465-be95-9cdbb0a2b59d" providerId="AD" clId="Web-{1BBDF9CE-6197-41FC-8EDB-AE671702435C}" dt="2021-06-29T08:12:14.392" v="115"/>
          <ac:spMkLst>
            <pc:docMk/>
            <pc:sldMk cId="2842796809" sldId="258"/>
            <ac:spMk id="37" creationId="{AAA7AB09-557C-41AD-9113-FF9F68FA1035}"/>
          </ac:spMkLst>
        </pc:spChg>
        <pc:spChg chg="add del">
          <ac:chgData name="Soumarshi Nag Biswas" userId="S::soumarshi.biswas@nirman.io::36c65ff0-bfd8-4465-be95-9cdbb0a2b59d" providerId="AD" clId="Web-{1BBDF9CE-6197-41FC-8EDB-AE671702435C}" dt="2021-06-29T08:12:14.392" v="115"/>
          <ac:spMkLst>
            <pc:docMk/>
            <pc:sldMk cId="2842796809" sldId="258"/>
            <ac:spMk id="38" creationId="{EF99ECAA-1F11-4937-BBA6-51935AB44C9D}"/>
          </ac:spMkLst>
        </pc:spChg>
        <pc:spChg chg="add del">
          <ac:chgData name="Soumarshi Nag Biswas" userId="S::soumarshi.biswas@nirman.io::36c65ff0-bfd8-4465-be95-9cdbb0a2b59d" providerId="AD" clId="Web-{1BBDF9CE-6197-41FC-8EDB-AE671702435C}" dt="2021-06-29T08:12:14.392" v="115"/>
          <ac:spMkLst>
            <pc:docMk/>
            <pc:sldMk cId="2842796809" sldId="258"/>
            <ac:spMk id="40" creationId="{1DB043B4-68C6-45B9-82AC-A5800EADB8DB}"/>
          </ac:spMkLst>
        </pc:spChg>
        <pc:spChg chg="add del">
          <ac:chgData name="Soumarshi Nag Biswas" userId="S::soumarshi.biswas@nirman.io::36c65ff0-bfd8-4465-be95-9cdbb0a2b59d" providerId="AD" clId="Web-{1BBDF9CE-6197-41FC-8EDB-AE671702435C}" dt="2021-06-29T08:12:14.392" v="115"/>
          <ac:spMkLst>
            <pc:docMk/>
            <pc:sldMk cId="2842796809" sldId="258"/>
            <ac:spMk id="41" creationId="{28A00A08-E4E6-4184-B484-E0E034072AE0}"/>
          </ac:spMkLst>
        </pc:spChg>
        <pc:spChg chg="add del">
          <ac:chgData name="Soumarshi Nag Biswas" userId="S::soumarshi.biswas@nirman.io::36c65ff0-bfd8-4465-be95-9cdbb0a2b59d" providerId="AD" clId="Web-{1BBDF9CE-6197-41FC-8EDB-AE671702435C}" dt="2021-06-29T08:12:22.455" v="117"/>
          <ac:spMkLst>
            <pc:docMk/>
            <pc:sldMk cId="2842796809" sldId="258"/>
            <ac:spMk id="44" creationId="{82184FF4-7029-4ED7-813A-192E60608764}"/>
          </ac:spMkLst>
        </pc:spChg>
        <pc:spChg chg="add del">
          <ac:chgData name="Soumarshi Nag Biswas" userId="S::soumarshi.biswas@nirman.io::36c65ff0-bfd8-4465-be95-9cdbb0a2b59d" providerId="AD" clId="Web-{1BBDF9CE-6197-41FC-8EDB-AE671702435C}" dt="2021-06-29T08:12:22.455" v="117"/>
          <ac:spMkLst>
            <pc:docMk/>
            <pc:sldMk cId="2842796809" sldId="258"/>
            <ac:spMk id="45" creationId="{AAA7AB09-557C-41AD-9113-FF9F68FA1035}"/>
          </ac:spMkLst>
        </pc:spChg>
        <pc:spChg chg="add del">
          <ac:chgData name="Soumarshi Nag Biswas" userId="S::soumarshi.biswas@nirman.io::36c65ff0-bfd8-4465-be95-9cdbb0a2b59d" providerId="AD" clId="Web-{1BBDF9CE-6197-41FC-8EDB-AE671702435C}" dt="2021-06-29T08:12:22.455" v="117"/>
          <ac:spMkLst>
            <pc:docMk/>
            <pc:sldMk cId="2842796809" sldId="258"/>
            <ac:spMk id="46" creationId="{EF99ECAA-1F11-4937-BBA6-51935AB44C9D}"/>
          </ac:spMkLst>
        </pc:spChg>
        <pc:spChg chg="add del">
          <ac:chgData name="Soumarshi Nag Biswas" userId="S::soumarshi.biswas@nirman.io::36c65ff0-bfd8-4465-be95-9cdbb0a2b59d" providerId="AD" clId="Web-{1BBDF9CE-6197-41FC-8EDB-AE671702435C}" dt="2021-06-29T08:12:22.455" v="117"/>
          <ac:spMkLst>
            <pc:docMk/>
            <pc:sldMk cId="2842796809" sldId="258"/>
            <ac:spMk id="48" creationId="{1DB043B4-68C6-45B9-82AC-A5800EADB8DB}"/>
          </ac:spMkLst>
        </pc:spChg>
        <pc:spChg chg="add del">
          <ac:chgData name="Soumarshi Nag Biswas" userId="S::soumarshi.biswas@nirman.io::36c65ff0-bfd8-4465-be95-9cdbb0a2b59d" providerId="AD" clId="Web-{1BBDF9CE-6197-41FC-8EDB-AE671702435C}" dt="2021-06-29T08:12:22.455" v="117"/>
          <ac:spMkLst>
            <pc:docMk/>
            <pc:sldMk cId="2842796809" sldId="258"/>
            <ac:spMk id="49" creationId="{28A00A08-E4E6-4184-B484-E0E034072AE0}"/>
          </ac:spMkLst>
        </pc:spChg>
        <pc:spChg chg="add">
          <ac:chgData name="Soumarshi Nag Biswas" userId="S::soumarshi.biswas@nirman.io::36c65ff0-bfd8-4465-be95-9cdbb0a2b59d" providerId="AD" clId="Web-{1BBDF9CE-6197-41FC-8EDB-AE671702435C}" dt="2021-06-29T08:14:28.570" v="122"/>
          <ac:spMkLst>
            <pc:docMk/>
            <pc:sldMk cId="2842796809" sldId="258"/>
            <ac:spMk id="52" creationId="{82184FF4-7029-4ED7-813A-192E60608764}"/>
          </ac:spMkLst>
        </pc:spChg>
        <pc:spChg chg="add">
          <ac:chgData name="Soumarshi Nag Biswas" userId="S::soumarshi.biswas@nirman.io::36c65ff0-bfd8-4465-be95-9cdbb0a2b59d" providerId="AD" clId="Web-{1BBDF9CE-6197-41FC-8EDB-AE671702435C}" dt="2021-06-29T08:14:28.570" v="122"/>
          <ac:spMkLst>
            <pc:docMk/>
            <pc:sldMk cId="2842796809" sldId="258"/>
            <ac:spMk id="53" creationId="{AAA7AB09-557C-41AD-9113-FF9F68FA1035}"/>
          </ac:spMkLst>
        </pc:spChg>
        <pc:spChg chg="add">
          <ac:chgData name="Soumarshi Nag Biswas" userId="S::soumarshi.biswas@nirman.io::36c65ff0-bfd8-4465-be95-9cdbb0a2b59d" providerId="AD" clId="Web-{1BBDF9CE-6197-41FC-8EDB-AE671702435C}" dt="2021-06-29T08:14:28.570" v="122"/>
          <ac:spMkLst>
            <pc:docMk/>
            <pc:sldMk cId="2842796809" sldId="258"/>
            <ac:spMk id="54" creationId="{EF99ECAA-1F11-4937-BBA6-51935AB44C9D}"/>
          </ac:spMkLst>
        </pc:spChg>
        <pc:spChg chg="add">
          <ac:chgData name="Soumarshi Nag Biswas" userId="S::soumarshi.biswas@nirman.io::36c65ff0-bfd8-4465-be95-9cdbb0a2b59d" providerId="AD" clId="Web-{1BBDF9CE-6197-41FC-8EDB-AE671702435C}" dt="2021-06-29T08:14:28.570" v="122"/>
          <ac:spMkLst>
            <pc:docMk/>
            <pc:sldMk cId="2842796809" sldId="258"/>
            <ac:spMk id="60" creationId="{1DB043B4-68C6-45B9-82AC-A5800EADB8DB}"/>
          </ac:spMkLst>
        </pc:spChg>
        <pc:spChg chg="add">
          <ac:chgData name="Soumarshi Nag Biswas" userId="S::soumarshi.biswas@nirman.io::36c65ff0-bfd8-4465-be95-9cdbb0a2b59d" providerId="AD" clId="Web-{1BBDF9CE-6197-41FC-8EDB-AE671702435C}" dt="2021-06-29T08:14:28.570" v="122"/>
          <ac:spMkLst>
            <pc:docMk/>
            <pc:sldMk cId="2842796809" sldId="258"/>
            <ac:spMk id="61" creationId="{28A00A08-E4E6-4184-B484-E0E034072AE0}"/>
          </ac:spMkLst>
        </pc:spChg>
        <pc:grpChg chg="add del">
          <ac:chgData name="Soumarshi Nag Biswas" userId="S::soumarshi.biswas@nirman.io::36c65ff0-bfd8-4465-be95-9cdbb0a2b59d" providerId="AD" clId="Web-{1BBDF9CE-6197-41FC-8EDB-AE671702435C}" dt="2021-06-29T08:11:44.328" v="109"/>
          <ac:grpSpMkLst>
            <pc:docMk/>
            <pc:sldMk cId="2842796809" sldId="258"/>
            <ac:grpSpMk id="16" creationId="{79DE9FAB-6BBA-4CFE-B67D-77B47F01ECA4}"/>
          </ac:grpSpMkLst>
        </pc:grpChg>
        <pc:grpChg chg="add del">
          <ac:chgData name="Soumarshi Nag Biswas" userId="S::soumarshi.biswas@nirman.io::36c65ff0-bfd8-4465-be95-9cdbb0a2b59d" providerId="AD" clId="Web-{1BBDF9CE-6197-41FC-8EDB-AE671702435C}" dt="2021-06-29T08:12:06.579" v="113"/>
          <ac:grpSpMkLst>
            <pc:docMk/>
            <pc:sldMk cId="2842796809" sldId="258"/>
            <ac:grpSpMk id="23" creationId="{79DE9FAB-6BBA-4CFE-B67D-77B47F01ECA4}"/>
          </ac:grpSpMkLst>
        </pc:grpChg>
        <pc:grpChg chg="add del">
          <ac:chgData name="Soumarshi Nag Biswas" userId="S::soumarshi.biswas@nirman.io::36c65ff0-bfd8-4465-be95-9cdbb0a2b59d" providerId="AD" clId="Web-{1BBDF9CE-6197-41FC-8EDB-AE671702435C}" dt="2021-06-29T08:11:44.328" v="109"/>
          <ac:grpSpMkLst>
            <pc:docMk/>
            <pc:sldMk cId="2842796809" sldId="258"/>
            <ac:grpSpMk id="26" creationId="{0780E404-3121-4F33-AF2D-65F659A97798}"/>
          </ac:grpSpMkLst>
        </pc:grpChg>
        <pc:grpChg chg="add del">
          <ac:chgData name="Soumarshi Nag Biswas" userId="S::soumarshi.biswas@nirman.io::36c65ff0-bfd8-4465-be95-9cdbb0a2b59d" providerId="AD" clId="Web-{1BBDF9CE-6197-41FC-8EDB-AE671702435C}" dt="2021-06-29T08:12:27.033" v="119"/>
          <ac:grpSpMkLst>
            <pc:docMk/>
            <pc:sldMk cId="2842796809" sldId="258"/>
            <ac:grpSpMk id="27" creationId="{9F2D4ED5-DC78-4C88-97AA-483206C53E90}"/>
          </ac:grpSpMkLst>
        </pc:grpChg>
        <pc:grpChg chg="add del">
          <ac:chgData name="Soumarshi Nag Biswas" userId="S::soumarshi.biswas@nirman.io::36c65ff0-bfd8-4465-be95-9cdbb0a2b59d" providerId="AD" clId="Web-{1BBDF9CE-6197-41FC-8EDB-AE671702435C}" dt="2021-06-29T08:11:44.328" v="109"/>
          <ac:grpSpMkLst>
            <pc:docMk/>
            <pc:sldMk cId="2842796809" sldId="258"/>
            <ac:grpSpMk id="30" creationId="{4B158E9A-DBF4-4AA7-B6B7-8C8EB2FBDD68}"/>
          </ac:grpSpMkLst>
        </pc:grpChg>
        <pc:grpChg chg="add del">
          <ac:chgData name="Soumarshi Nag Biswas" userId="S::soumarshi.biswas@nirman.io::36c65ff0-bfd8-4465-be95-9cdbb0a2b59d" providerId="AD" clId="Web-{1BBDF9CE-6197-41FC-8EDB-AE671702435C}" dt="2021-06-29T08:12:06.579" v="113"/>
          <ac:grpSpMkLst>
            <pc:docMk/>
            <pc:sldMk cId="2842796809" sldId="258"/>
            <ac:grpSpMk id="34" creationId="{0780E404-3121-4F33-AF2D-65F659A97798}"/>
          </ac:grpSpMkLst>
        </pc:grpChg>
        <pc:grpChg chg="add del">
          <ac:chgData name="Soumarshi Nag Biswas" userId="S::soumarshi.biswas@nirman.io::36c65ff0-bfd8-4465-be95-9cdbb0a2b59d" providerId="AD" clId="Web-{1BBDF9CE-6197-41FC-8EDB-AE671702435C}" dt="2021-06-29T08:12:06.579" v="113"/>
          <ac:grpSpMkLst>
            <pc:docMk/>
            <pc:sldMk cId="2842796809" sldId="258"/>
            <ac:grpSpMk id="35" creationId="{4B158E9A-DBF4-4AA7-B6B7-8C8EB2FBDD68}"/>
          </ac:grpSpMkLst>
        </pc:grpChg>
        <pc:grpChg chg="add del">
          <ac:chgData name="Soumarshi Nag Biswas" userId="S::soumarshi.biswas@nirman.io::36c65ff0-bfd8-4465-be95-9cdbb0a2b59d" providerId="AD" clId="Web-{1BBDF9CE-6197-41FC-8EDB-AE671702435C}" dt="2021-06-29T08:12:14.392" v="115"/>
          <ac:grpSpMkLst>
            <pc:docMk/>
            <pc:sldMk cId="2842796809" sldId="258"/>
            <ac:grpSpMk id="39" creationId="{79DE9FAB-6BBA-4CFE-B67D-77B47F01ECA4}"/>
          </ac:grpSpMkLst>
        </pc:grpChg>
        <pc:grpChg chg="add del">
          <ac:chgData name="Soumarshi Nag Biswas" userId="S::soumarshi.biswas@nirman.io::36c65ff0-bfd8-4465-be95-9cdbb0a2b59d" providerId="AD" clId="Web-{1BBDF9CE-6197-41FC-8EDB-AE671702435C}" dt="2021-06-29T08:12:14.392" v="115"/>
          <ac:grpSpMkLst>
            <pc:docMk/>
            <pc:sldMk cId="2842796809" sldId="258"/>
            <ac:grpSpMk id="42" creationId="{0780E404-3121-4F33-AF2D-65F659A97798}"/>
          </ac:grpSpMkLst>
        </pc:grpChg>
        <pc:grpChg chg="add del">
          <ac:chgData name="Soumarshi Nag Biswas" userId="S::soumarshi.biswas@nirman.io::36c65ff0-bfd8-4465-be95-9cdbb0a2b59d" providerId="AD" clId="Web-{1BBDF9CE-6197-41FC-8EDB-AE671702435C}" dt="2021-06-29T08:12:14.392" v="115"/>
          <ac:grpSpMkLst>
            <pc:docMk/>
            <pc:sldMk cId="2842796809" sldId="258"/>
            <ac:grpSpMk id="43" creationId="{4B158E9A-DBF4-4AA7-B6B7-8C8EB2FBDD68}"/>
          </ac:grpSpMkLst>
        </pc:grpChg>
        <pc:grpChg chg="add del">
          <ac:chgData name="Soumarshi Nag Biswas" userId="S::soumarshi.biswas@nirman.io::36c65ff0-bfd8-4465-be95-9cdbb0a2b59d" providerId="AD" clId="Web-{1BBDF9CE-6197-41FC-8EDB-AE671702435C}" dt="2021-06-29T08:12:22.455" v="117"/>
          <ac:grpSpMkLst>
            <pc:docMk/>
            <pc:sldMk cId="2842796809" sldId="258"/>
            <ac:grpSpMk id="47" creationId="{79DE9FAB-6BBA-4CFE-B67D-77B47F01ECA4}"/>
          </ac:grpSpMkLst>
        </pc:grpChg>
        <pc:grpChg chg="add del">
          <ac:chgData name="Soumarshi Nag Biswas" userId="S::soumarshi.biswas@nirman.io::36c65ff0-bfd8-4465-be95-9cdbb0a2b59d" providerId="AD" clId="Web-{1BBDF9CE-6197-41FC-8EDB-AE671702435C}" dt="2021-06-29T08:12:22.455" v="117"/>
          <ac:grpSpMkLst>
            <pc:docMk/>
            <pc:sldMk cId="2842796809" sldId="258"/>
            <ac:grpSpMk id="50" creationId="{0780E404-3121-4F33-AF2D-65F659A97798}"/>
          </ac:grpSpMkLst>
        </pc:grpChg>
        <pc:grpChg chg="add del">
          <ac:chgData name="Soumarshi Nag Biswas" userId="S::soumarshi.biswas@nirman.io::36c65ff0-bfd8-4465-be95-9cdbb0a2b59d" providerId="AD" clId="Web-{1BBDF9CE-6197-41FC-8EDB-AE671702435C}" dt="2021-06-29T08:12:22.455" v="117"/>
          <ac:grpSpMkLst>
            <pc:docMk/>
            <pc:sldMk cId="2842796809" sldId="258"/>
            <ac:grpSpMk id="51" creationId="{4B158E9A-DBF4-4AA7-B6B7-8C8EB2FBDD68}"/>
          </ac:grpSpMkLst>
        </pc:grpChg>
        <pc:grpChg chg="add">
          <ac:chgData name="Soumarshi Nag Biswas" userId="S::soumarshi.biswas@nirman.io::36c65ff0-bfd8-4465-be95-9cdbb0a2b59d" providerId="AD" clId="Web-{1BBDF9CE-6197-41FC-8EDB-AE671702435C}" dt="2021-06-29T08:14:28.570" v="122"/>
          <ac:grpSpMkLst>
            <pc:docMk/>
            <pc:sldMk cId="2842796809" sldId="258"/>
            <ac:grpSpMk id="55" creationId="{79DE9FAB-6BBA-4CFE-B67D-77B47F01ECA4}"/>
          </ac:grpSpMkLst>
        </pc:grpChg>
        <pc:grpChg chg="add">
          <ac:chgData name="Soumarshi Nag Biswas" userId="S::soumarshi.biswas@nirman.io::36c65ff0-bfd8-4465-be95-9cdbb0a2b59d" providerId="AD" clId="Web-{1BBDF9CE-6197-41FC-8EDB-AE671702435C}" dt="2021-06-29T08:14:28.570" v="122"/>
          <ac:grpSpMkLst>
            <pc:docMk/>
            <pc:sldMk cId="2842796809" sldId="258"/>
            <ac:grpSpMk id="62" creationId="{0780E404-3121-4F33-AF2D-65F659A97798}"/>
          </ac:grpSpMkLst>
        </pc:grpChg>
        <pc:grpChg chg="add">
          <ac:chgData name="Soumarshi Nag Biswas" userId="S::soumarshi.biswas@nirman.io::36c65ff0-bfd8-4465-be95-9cdbb0a2b59d" providerId="AD" clId="Web-{1BBDF9CE-6197-41FC-8EDB-AE671702435C}" dt="2021-06-29T08:14:28.570" v="122"/>
          <ac:grpSpMkLst>
            <pc:docMk/>
            <pc:sldMk cId="2842796809" sldId="258"/>
            <ac:grpSpMk id="64" creationId="{4B158E9A-DBF4-4AA7-B6B7-8C8EB2FBDD68}"/>
          </ac:grpSpMkLst>
        </pc:grpChg>
        <pc:graphicFrameChg chg="add del mod ord modGraphic">
          <ac:chgData name="Soumarshi Nag Biswas" userId="S::soumarshi.biswas@nirman.io::36c65ff0-bfd8-4465-be95-9cdbb0a2b59d" providerId="AD" clId="Web-{1BBDF9CE-6197-41FC-8EDB-AE671702435C}" dt="2021-06-29T08:18:31.486" v="384" actId="1076"/>
          <ac:graphicFrameMkLst>
            <pc:docMk/>
            <pc:sldMk cId="2842796809" sldId="258"/>
            <ac:graphicFrameMk id="5" creationId="{7CB0F49D-C10F-468F-BA7B-3AE5D0D1168C}"/>
          </ac:graphicFrameMkLst>
        </pc:graphicFrameChg>
        <pc:graphicFrameChg chg="add del">
          <ac:chgData name="Soumarshi Nag Biswas" userId="S::soumarshi.biswas@nirman.io::36c65ff0-bfd8-4465-be95-9cdbb0a2b59d" providerId="AD" clId="Web-{1BBDF9CE-6197-41FC-8EDB-AE671702435C}" dt="2021-06-29T08:12:27.033" v="119"/>
          <ac:graphicFrameMkLst>
            <pc:docMk/>
            <pc:sldMk cId="2842796809" sldId="258"/>
            <ac:graphicFrameMk id="32" creationId="{7CB0F49D-C10F-468F-BA7B-3AE5D0D1168C}"/>
          </ac:graphicFrameMkLst>
        </pc:graphicFrameChg>
      </pc:sldChg>
      <pc:sldChg chg="addSp delSp modSp new">
        <pc:chgData name="Soumarshi Nag Biswas" userId="S::soumarshi.biswas@nirman.io::36c65ff0-bfd8-4465-be95-9cdbb0a2b59d" providerId="AD" clId="Web-{1BBDF9CE-6197-41FC-8EDB-AE671702435C}" dt="2021-06-29T08:31:29.722" v="592" actId="1076"/>
        <pc:sldMkLst>
          <pc:docMk/>
          <pc:sldMk cId="3812525346" sldId="259"/>
        </pc:sldMkLst>
        <pc:spChg chg="mod">
          <ac:chgData name="Soumarshi Nag Biswas" userId="S::soumarshi.biswas@nirman.io::36c65ff0-bfd8-4465-be95-9cdbb0a2b59d" providerId="AD" clId="Web-{1BBDF9CE-6197-41FC-8EDB-AE671702435C}" dt="2021-06-29T08:31:29.722" v="592" actId="1076"/>
          <ac:spMkLst>
            <pc:docMk/>
            <pc:sldMk cId="3812525346" sldId="259"/>
            <ac:spMk id="2" creationId="{33F914BC-CCC8-4537-92D6-FCBE48FB394E}"/>
          </ac:spMkLst>
        </pc:spChg>
        <pc:spChg chg="del mod">
          <ac:chgData name="Soumarshi Nag Biswas" userId="S::soumarshi.biswas@nirman.io::36c65ff0-bfd8-4465-be95-9cdbb0a2b59d" providerId="AD" clId="Web-{1BBDF9CE-6197-41FC-8EDB-AE671702435C}" dt="2021-06-29T08:21:19.556" v="412"/>
          <ac:spMkLst>
            <pc:docMk/>
            <pc:sldMk cId="3812525346" sldId="259"/>
            <ac:spMk id="3" creationId="{8B9EE811-4CE8-4503-8B33-87D8EE1D1BA9}"/>
          </ac:spMkLst>
        </pc:spChg>
        <pc:spChg chg="add del mod">
          <ac:chgData name="Soumarshi Nag Biswas" userId="S::soumarshi.biswas@nirman.io::36c65ff0-bfd8-4465-be95-9cdbb0a2b59d" providerId="AD" clId="Web-{1BBDF9CE-6197-41FC-8EDB-AE671702435C}" dt="2021-06-29T08:21:25.025" v="415"/>
          <ac:spMkLst>
            <pc:docMk/>
            <pc:sldMk cId="3812525346" sldId="259"/>
            <ac:spMk id="5" creationId="{9282D679-EBA1-4EDE-B2B3-9BA6C8D9F95D}"/>
          </ac:spMkLst>
        </pc:spChg>
        <pc:spChg chg="add mod">
          <ac:chgData name="Soumarshi Nag Biswas" userId="S::soumarshi.biswas@nirman.io::36c65ff0-bfd8-4465-be95-9cdbb0a2b59d" providerId="AD" clId="Web-{1BBDF9CE-6197-41FC-8EDB-AE671702435C}" dt="2021-06-29T08:31:14.190" v="588" actId="1076"/>
          <ac:spMkLst>
            <pc:docMk/>
            <pc:sldMk cId="3812525346" sldId="259"/>
            <ac:spMk id="6" creationId="{E3031391-C64D-4592-838D-677E0FA7E9E7}"/>
          </ac:spMkLst>
        </pc:spChg>
        <pc:spChg chg="add mod">
          <ac:chgData name="Soumarshi Nag Biswas" userId="S::soumarshi.biswas@nirman.io::36c65ff0-bfd8-4465-be95-9cdbb0a2b59d" providerId="AD" clId="Web-{1BBDF9CE-6197-41FC-8EDB-AE671702435C}" dt="2021-06-29T08:31:25.034" v="591" actId="1076"/>
          <ac:spMkLst>
            <pc:docMk/>
            <pc:sldMk cId="3812525346" sldId="259"/>
            <ac:spMk id="7" creationId="{CAE69E73-E29A-4D91-B6A2-0916EE0656DF}"/>
          </ac:spMkLst>
        </pc:spChg>
        <pc:spChg chg="add mod">
          <ac:chgData name="Soumarshi Nag Biswas" userId="S::soumarshi.biswas@nirman.io::36c65ff0-bfd8-4465-be95-9cdbb0a2b59d" providerId="AD" clId="Web-{1BBDF9CE-6197-41FC-8EDB-AE671702435C}" dt="2021-06-29T08:30:48.033" v="586" actId="1076"/>
          <ac:spMkLst>
            <pc:docMk/>
            <pc:sldMk cId="3812525346" sldId="259"/>
            <ac:spMk id="8" creationId="{E9625265-F728-4299-9CE3-39D042725E5E}"/>
          </ac:spMkLst>
        </pc:spChg>
      </pc:sldChg>
      <pc:sldChg chg="addSp delSp modSp new ord">
        <pc:chgData name="Soumarshi Nag Biswas" userId="S::soumarshi.biswas@nirman.io::36c65ff0-bfd8-4465-be95-9cdbb0a2b59d" providerId="AD" clId="Web-{1BBDF9CE-6197-41FC-8EDB-AE671702435C}" dt="2021-06-29T09:16:43.732" v="877" actId="1076"/>
        <pc:sldMkLst>
          <pc:docMk/>
          <pc:sldMk cId="1390415724" sldId="260"/>
        </pc:sldMkLst>
        <pc:spChg chg="mod">
          <ac:chgData name="Soumarshi Nag Biswas" userId="S::soumarshi.biswas@nirman.io::36c65ff0-bfd8-4465-be95-9cdbb0a2b59d" providerId="AD" clId="Web-{1BBDF9CE-6197-41FC-8EDB-AE671702435C}" dt="2021-06-29T09:09:05.748" v="807" actId="1076"/>
          <ac:spMkLst>
            <pc:docMk/>
            <pc:sldMk cId="1390415724" sldId="260"/>
            <ac:spMk id="2" creationId="{7948C47C-E8D3-45A9-BCAB-49FF507492F4}"/>
          </ac:spMkLst>
        </pc:spChg>
        <pc:spChg chg="del">
          <ac:chgData name="Soumarshi Nag Biswas" userId="S::soumarshi.biswas@nirman.io::36c65ff0-bfd8-4465-be95-9cdbb0a2b59d" providerId="AD" clId="Web-{1BBDF9CE-6197-41FC-8EDB-AE671702435C}" dt="2021-06-29T09:01:06.465" v="681"/>
          <ac:spMkLst>
            <pc:docMk/>
            <pc:sldMk cId="1390415724" sldId="260"/>
            <ac:spMk id="3" creationId="{639854F4-A5B1-41CD-9427-DE15278C75BB}"/>
          </ac:spMkLst>
        </pc:spChg>
        <pc:spChg chg="add mod">
          <ac:chgData name="Soumarshi Nag Biswas" userId="S::soumarshi.biswas@nirman.io::36c65ff0-bfd8-4465-be95-9cdbb0a2b59d" providerId="AD" clId="Web-{1BBDF9CE-6197-41FC-8EDB-AE671702435C}" dt="2021-06-29T09:09:12.514" v="809" actId="14100"/>
          <ac:spMkLst>
            <pc:docMk/>
            <pc:sldMk cId="1390415724" sldId="260"/>
            <ac:spMk id="4" creationId="{A696016D-3631-40C8-9BA7-557B6B9A8AEC}"/>
          </ac:spMkLst>
        </pc:spChg>
        <pc:spChg chg="add mod">
          <ac:chgData name="Soumarshi Nag Biswas" userId="S::soumarshi.biswas@nirman.io::36c65ff0-bfd8-4465-be95-9cdbb0a2b59d" providerId="AD" clId="Web-{1BBDF9CE-6197-41FC-8EDB-AE671702435C}" dt="2021-06-29T09:15:19.320" v="860" actId="20577"/>
          <ac:spMkLst>
            <pc:docMk/>
            <pc:sldMk cId="1390415724" sldId="260"/>
            <ac:spMk id="7" creationId="{9F3880C3-22C9-4864-A858-709E52225C05}"/>
          </ac:spMkLst>
        </pc:spChg>
        <pc:spChg chg="add mod">
          <ac:chgData name="Soumarshi Nag Biswas" userId="S::soumarshi.biswas@nirman.io::36c65ff0-bfd8-4465-be95-9cdbb0a2b59d" providerId="AD" clId="Web-{1BBDF9CE-6197-41FC-8EDB-AE671702435C}" dt="2021-06-29T09:15:06.553" v="858" actId="1076"/>
          <ac:spMkLst>
            <pc:docMk/>
            <pc:sldMk cId="1390415724" sldId="260"/>
            <ac:spMk id="8" creationId="{AA8AB1BD-C9FB-4C0C-AC8D-F49BCB86BF44}"/>
          </ac:spMkLst>
        </pc:spChg>
        <pc:spChg chg="add mod">
          <ac:chgData name="Soumarshi Nag Biswas" userId="S::soumarshi.biswas@nirman.io::36c65ff0-bfd8-4465-be95-9cdbb0a2b59d" providerId="AD" clId="Web-{1BBDF9CE-6197-41FC-8EDB-AE671702435C}" dt="2021-06-29T09:14:55.803" v="855" actId="1076"/>
          <ac:spMkLst>
            <pc:docMk/>
            <pc:sldMk cId="1390415724" sldId="260"/>
            <ac:spMk id="9" creationId="{D7873323-DD30-43A9-A119-068E4BD41DD9}"/>
          </ac:spMkLst>
        </pc:spChg>
        <pc:spChg chg="add mod">
          <ac:chgData name="Soumarshi Nag Biswas" userId="S::soumarshi.biswas@nirman.io::36c65ff0-bfd8-4465-be95-9cdbb0a2b59d" providerId="AD" clId="Web-{1BBDF9CE-6197-41FC-8EDB-AE671702435C}" dt="2021-06-29T09:14:59.147" v="856" actId="1076"/>
          <ac:spMkLst>
            <pc:docMk/>
            <pc:sldMk cId="1390415724" sldId="260"/>
            <ac:spMk id="10" creationId="{9F4F6ED6-10EA-45C4-8D21-780799A50D88}"/>
          </ac:spMkLst>
        </pc:spChg>
        <pc:spChg chg="add mod">
          <ac:chgData name="Soumarshi Nag Biswas" userId="S::soumarshi.biswas@nirman.io::36c65ff0-bfd8-4465-be95-9cdbb0a2b59d" providerId="AD" clId="Web-{1BBDF9CE-6197-41FC-8EDB-AE671702435C}" dt="2021-06-29T09:16:37.028" v="876" actId="1076"/>
          <ac:spMkLst>
            <pc:docMk/>
            <pc:sldMk cId="1390415724" sldId="260"/>
            <ac:spMk id="11" creationId="{E9671EE7-8BFC-4476-8D25-229A82BCC2A9}"/>
          </ac:spMkLst>
        </pc:spChg>
        <pc:graphicFrameChg chg="add mod modGraphic">
          <ac:chgData name="Soumarshi Nag Biswas" userId="S::soumarshi.biswas@nirman.io::36c65ff0-bfd8-4465-be95-9cdbb0a2b59d" providerId="AD" clId="Web-{1BBDF9CE-6197-41FC-8EDB-AE671702435C}" dt="2021-06-29T09:16:43.732" v="877" actId="1076"/>
          <ac:graphicFrameMkLst>
            <pc:docMk/>
            <pc:sldMk cId="1390415724" sldId="260"/>
            <ac:graphicFrameMk id="6" creationId="{524B0C72-BE24-4034-9E34-49723CC6FB2A}"/>
          </ac:graphicFrameMkLst>
        </pc:graphicFrameChg>
      </pc:sldChg>
      <pc:sldChg chg="modSp new ord">
        <pc:chgData name="Soumarshi Nag Biswas" userId="S::soumarshi.biswas@nirman.io::36c65ff0-bfd8-4465-be95-9cdbb0a2b59d" providerId="AD" clId="Web-{1BBDF9CE-6197-41FC-8EDB-AE671702435C}" dt="2021-06-29T08:38:35.427" v="680" actId="1076"/>
        <pc:sldMkLst>
          <pc:docMk/>
          <pc:sldMk cId="885174464" sldId="261"/>
        </pc:sldMkLst>
        <pc:spChg chg="mod">
          <ac:chgData name="Soumarshi Nag Biswas" userId="S::soumarshi.biswas@nirman.io::36c65ff0-bfd8-4465-be95-9cdbb0a2b59d" providerId="AD" clId="Web-{1BBDF9CE-6197-41FC-8EDB-AE671702435C}" dt="2021-06-29T08:34:09.447" v="601" actId="20577"/>
          <ac:spMkLst>
            <pc:docMk/>
            <pc:sldMk cId="885174464" sldId="261"/>
            <ac:spMk id="2" creationId="{5E6ED4CC-D8A2-4CD9-A183-7A33B09C16E0}"/>
          </ac:spMkLst>
        </pc:spChg>
        <pc:spChg chg="mod">
          <ac:chgData name="Soumarshi Nag Biswas" userId="S::soumarshi.biswas@nirman.io::36c65ff0-bfd8-4465-be95-9cdbb0a2b59d" providerId="AD" clId="Web-{1BBDF9CE-6197-41FC-8EDB-AE671702435C}" dt="2021-06-29T08:38:35.427" v="680" actId="1076"/>
          <ac:spMkLst>
            <pc:docMk/>
            <pc:sldMk cId="885174464" sldId="261"/>
            <ac:spMk id="3" creationId="{7F718E98-F2EF-4146-B3C0-227D8F6AD349}"/>
          </ac:spMkLst>
        </pc:spChg>
      </pc:sldChg>
      <pc:sldMasterChg chg="del delSldLayout">
        <pc:chgData name="Soumarshi Nag Biswas" userId="S::soumarshi.biswas@nirman.io::36c65ff0-bfd8-4465-be95-9cdbb0a2b59d" providerId="AD" clId="Web-{1BBDF9CE-6197-41FC-8EDB-AE671702435C}" dt="2021-06-29T07:57:12.964" v="4"/>
        <pc:sldMasterMkLst>
          <pc:docMk/>
          <pc:sldMasterMk cId="2460954070" sldId="2147483660"/>
        </pc:sldMasterMkLst>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2385387890" sldId="2147483661"/>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949138452" sldId="2147483662"/>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2591524520" sldId="2147483663"/>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1203092039" sldId="2147483664"/>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3733172339" sldId="2147483665"/>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3210312558" sldId="2147483666"/>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3146388984" sldId="2147483667"/>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3171841454" sldId="2147483668"/>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1718958274" sldId="2147483669"/>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2202905451" sldId="2147483670"/>
          </pc:sldLayoutMkLst>
        </pc:sldLayoutChg>
        <pc:sldLayoutChg chg="del">
          <pc:chgData name="Soumarshi Nag Biswas" userId="S::soumarshi.biswas@nirman.io::36c65ff0-bfd8-4465-be95-9cdbb0a2b59d" providerId="AD" clId="Web-{1BBDF9CE-6197-41FC-8EDB-AE671702435C}" dt="2021-06-29T07:57:12.964" v="4"/>
          <pc:sldLayoutMkLst>
            <pc:docMk/>
            <pc:sldMasterMk cId="2460954070" sldId="2147483660"/>
            <pc:sldLayoutMk cId="3479445657" sldId="2147483671"/>
          </pc:sldLayoutMkLst>
        </pc:sldLayoutChg>
      </pc:sldMasterChg>
      <pc:sldMasterChg chg="add addSldLayout">
        <pc:chgData name="Soumarshi Nag Biswas" userId="S::soumarshi.biswas@nirman.io::36c65ff0-bfd8-4465-be95-9cdbb0a2b59d" providerId="AD" clId="Web-{1BBDF9CE-6197-41FC-8EDB-AE671702435C}" dt="2021-06-29T07:57:12.964" v="4"/>
        <pc:sldMasterMkLst>
          <pc:docMk/>
          <pc:sldMasterMk cId="2272004023" sldId="2147483698"/>
        </pc:sldMasterMkLst>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2312824957" sldId="2147483687"/>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2489300568" sldId="2147483688"/>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4273533966" sldId="2147483689"/>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2038990145" sldId="2147483690"/>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3534803558" sldId="2147483691"/>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344874527" sldId="2147483692"/>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3304729795" sldId="2147483693"/>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1612585364" sldId="2147483694"/>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3358117271" sldId="2147483695"/>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1350982092" sldId="2147483696"/>
          </pc:sldLayoutMkLst>
        </pc:sldLayoutChg>
        <pc:sldLayoutChg chg="add">
          <pc:chgData name="Soumarshi Nag Biswas" userId="S::soumarshi.biswas@nirman.io::36c65ff0-bfd8-4465-be95-9cdbb0a2b59d" providerId="AD" clId="Web-{1BBDF9CE-6197-41FC-8EDB-AE671702435C}" dt="2021-06-29T07:57:12.964" v="4"/>
          <pc:sldLayoutMkLst>
            <pc:docMk/>
            <pc:sldMasterMk cId="2272004023" sldId="2147483698"/>
            <pc:sldLayoutMk cId="174145477" sldId="2147483697"/>
          </pc:sldLayoutMkLst>
        </pc:sldLayoutChg>
      </pc:sldMasterChg>
    </pc:docChg>
  </pc:docChgLst>
  <pc:docChgLst>
    <pc:chgData name="Soumarshi Nag Biswas" userId="S::soumarshi.biswas@nirman.io::36c65ff0-bfd8-4465-be95-9cdbb0a2b59d" providerId="AD" clId="Web-{422ED84E-D09A-4315-86A5-D2DD8F6333F3}"/>
    <pc:docChg chg="modSld">
      <pc:chgData name="Soumarshi Nag Biswas" userId="S::soumarshi.biswas@nirman.io::36c65ff0-bfd8-4465-be95-9cdbb0a2b59d" providerId="AD" clId="Web-{422ED84E-D09A-4315-86A5-D2DD8F6333F3}" dt="2022-02-18T13:27:35.633" v="5" actId="20577"/>
      <pc:docMkLst>
        <pc:docMk/>
      </pc:docMkLst>
      <pc:sldChg chg="modSp">
        <pc:chgData name="Soumarshi Nag Biswas" userId="S::soumarshi.biswas@nirman.io::36c65ff0-bfd8-4465-be95-9cdbb0a2b59d" providerId="AD" clId="Web-{422ED84E-D09A-4315-86A5-D2DD8F6333F3}" dt="2022-02-18T12:39:17.207" v="0" actId="1076"/>
        <pc:sldMkLst>
          <pc:docMk/>
          <pc:sldMk cId="4145590146" sldId="262"/>
        </pc:sldMkLst>
        <pc:spChg chg="mod">
          <ac:chgData name="Soumarshi Nag Biswas" userId="S::soumarshi.biswas@nirman.io::36c65ff0-bfd8-4465-be95-9cdbb0a2b59d" providerId="AD" clId="Web-{422ED84E-D09A-4315-86A5-D2DD8F6333F3}" dt="2022-02-18T12:39:17.207" v="0" actId="1076"/>
          <ac:spMkLst>
            <pc:docMk/>
            <pc:sldMk cId="4145590146" sldId="262"/>
            <ac:spMk id="8" creationId="{6A3AFFEC-9709-458C-84B6-8000CBAACEFB}"/>
          </ac:spMkLst>
        </pc:spChg>
      </pc:sldChg>
      <pc:sldChg chg="modSp">
        <pc:chgData name="Soumarshi Nag Biswas" userId="S::soumarshi.biswas@nirman.io::36c65ff0-bfd8-4465-be95-9cdbb0a2b59d" providerId="AD" clId="Web-{422ED84E-D09A-4315-86A5-D2DD8F6333F3}" dt="2022-02-18T13:09:14.666" v="1" actId="1076"/>
        <pc:sldMkLst>
          <pc:docMk/>
          <pc:sldMk cId="1070290047" sldId="265"/>
        </pc:sldMkLst>
        <pc:spChg chg="mod">
          <ac:chgData name="Soumarshi Nag Biswas" userId="S::soumarshi.biswas@nirman.io::36c65ff0-bfd8-4465-be95-9cdbb0a2b59d" providerId="AD" clId="Web-{422ED84E-D09A-4315-86A5-D2DD8F6333F3}" dt="2022-02-18T13:09:14.666" v="1" actId="1076"/>
          <ac:spMkLst>
            <pc:docMk/>
            <pc:sldMk cId="1070290047" sldId="265"/>
            <ac:spMk id="5" creationId="{B5286E2C-ACDC-4A1A-836A-E0F4DD200588}"/>
          </ac:spMkLst>
        </pc:spChg>
      </pc:sldChg>
      <pc:sldChg chg="modSp">
        <pc:chgData name="Soumarshi Nag Biswas" userId="S::soumarshi.biswas@nirman.io::36c65ff0-bfd8-4465-be95-9cdbb0a2b59d" providerId="AD" clId="Web-{422ED84E-D09A-4315-86A5-D2DD8F6333F3}" dt="2022-02-18T13:27:35.633" v="5" actId="20577"/>
        <pc:sldMkLst>
          <pc:docMk/>
          <pc:sldMk cId="220871850" sldId="266"/>
        </pc:sldMkLst>
        <pc:spChg chg="mod">
          <ac:chgData name="Soumarshi Nag Biswas" userId="S::soumarshi.biswas@nirman.io::36c65ff0-bfd8-4465-be95-9cdbb0a2b59d" providerId="AD" clId="Web-{422ED84E-D09A-4315-86A5-D2DD8F6333F3}" dt="2022-02-18T13:27:35.633" v="5" actId="20577"/>
          <ac:spMkLst>
            <pc:docMk/>
            <pc:sldMk cId="220871850" sldId="266"/>
            <ac:spMk id="6" creationId="{EB978934-FD4D-49C1-B337-46DFB3AB40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February 18,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1282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February 18,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5098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February 18,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414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February 18,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8930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February 18,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7353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February 18,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3899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February 18,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3480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February 18,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487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February 18,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0472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February 18,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258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February 18,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811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February 18,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27200402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xpressjs.com/en/guide/using-template-engines.html" TargetMode="External"/><Relationship Id="rId2" Type="http://schemas.openxmlformats.org/officeDocument/2006/relationships/hyperlink" Target="http://jade-lang.com/" TargetMode="External"/><Relationship Id="rId1" Type="http://schemas.openxmlformats.org/officeDocument/2006/relationships/slideLayout" Target="../slideLayouts/slideLayout2.xml"/><Relationship Id="rId4" Type="http://schemas.openxmlformats.org/officeDocument/2006/relationships/hyperlink" Target="https://ejs.c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ejs@3.1.6" TargetMode="External"/><Relationship Id="rId2" Type="http://schemas.openxmlformats.org/officeDocument/2006/relationships/hyperlink" Target="mailto:express@4.17.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pi.rnd.com/users?page=10" TargetMode="External"/><Relationship Id="rId2" Type="http://schemas.openxmlformats.org/officeDocument/2006/relationships/hyperlink" Target="http://api.rnd.com/users?page=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1051551"/>
            <a:ext cx="3565524" cy="2384898"/>
          </a:xfrm>
        </p:spPr>
        <p:txBody>
          <a:bodyPr anchor="b">
            <a:normAutofit/>
          </a:bodyPr>
          <a:lstStyle/>
          <a:p>
            <a:r>
              <a:rPr lang="en-US" sz="4800">
                <a:cs typeface="Calibri Light"/>
              </a:rPr>
              <a:t>Day 5</a:t>
            </a:r>
            <a:endParaRPr lang="en-US" sz="4800"/>
          </a:p>
        </p:txBody>
      </p:sp>
      <p:sp>
        <p:nvSpPr>
          <p:cNvPr id="3" name="Subtitle 2"/>
          <p:cNvSpPr>
            <a:spLocks noGrp="1"/>
          </p:cNvSpPr>
          <p:nvPr>
            <p:ph type="subTitle" idx="1"/>
          </p:nvPr>
        </p:nvSpPr>
        <p:spPr>
          <a:xfrm>
            <a:off x="550863" y="3569008"/>
            <a:ext cx="3565525" cy="1731656"/>
          </a:xfrm>
        </p:spPr>
        <p:txBody>
          <a:bodyPr vert="horz" lIns="91440" tIns="45720" rIns="91440" bIns="45720" rtlCol="0">
            <a:normAutofit/>
          </a:bodyPr>
          <a:lstStyle/>
          <a:p>
            <a:r>
              <a:rPr lang="en-US" sz="2000">
                <a:solidFill>
                  <a:schemeClr val="tx1">
                    <a:alpha val="60000"/>
                  </a:schemeClr>
                </a:solidFill>
                <a:cs typeface="Calibri"/>
              </a:rPr>
              <a:t>NodeJS</a:t>
            </a:r>
            <a:endParaRPr lang="en-US" sz="200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BC80CFD3-2ED5-40D4-8181-7EDC1929F0CA}"/>
              </a:ext>
            </a:extLst>
          </p:cNvPr>
          <p:cNvPicPr>
            <a:picLocks noChangeAspect="1"/>
          </p:cNvPicPr>
          <p:nvPr/>
        </p:nvPicPr>
        <p:blipFill rotWithShape="1">
          <a:blip r:embed="rId2"/>
          <a:srcRect l="24075" r="35197" b="4"/>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96CC-6E02-4FEC-92CF-8FE2BF43EF63}"/>
              </a:ext>
            </a:extLst>
          </p:cNvPr>
          <p:cNvSpPr>
            <a:spLocks noGrp="1"/>
          </p:cNvSpPr>
          <p:nvPr>
            <p:ph type="title"/>
          </p:nvPr>
        </p:nvSpPr>
        <p:spPr/>
        <p:txBody>
          <a:bodyPr/>
          <a:lstStyle/>
          <a:p>
            <a:r>
              <a:rPr lang="en-US"/>
              <a:t>Cookies</a:t>
            </a:r>
          </a:p>
        </p:txBody>
      </p:sp>
      <p:sp>
        <p:nvSpPr>
          <p:cNvPr id="3" name="Content Placeholder 2">
            <a:extLst>
              <a:ext uri="{FF2B5EF4-FFF2-40B4-BE49-F238E27FC236}">
                <a16:creationId xmlns:a16="http://schemas.microsoft.com/office/drawing/2014/main" id="{32CD2F23-B74E-42D1-AAF7-25FB9BC670D3}"/>
              </a:ext>
            </a:extLst>
          </p:cNvPr>
          <p:cNvSpPr>
            <a:spLocks noGrp="1"/>
          </p:cNvSpPr>
          <p:nvPr>
            <p:ph idx="1"/>
          </p:nvPr>
        </p:nvSpPr>
        <p:spPr>
          <a:xfrm>
            <a:off x="506561" y="1377780"/>
            <a:ext cx="11090274" cy="612650"/>
          </a:xfrm>
        </p:spPr>
        <p:txBody>
          <a:bodyPr vert="horz" wrap="square" lIns="0" tIns="0" rIns="0" bIns="0" rtlCol="0" anchor="t">
            <a:normAutofit lnSpcReduction="10000"/>
          </a:bodyPr>
          <a:lstStyle/>
          <a:p>
            <a:pPr algn="just"/>
            <a:r>
              <a:rPr lang="en-US" sz="1600">
                <a:solidFill>
                  <a:srgbClr val="FFFFFF"/>
                </a:solidFill>
                <a:latin typeface="Arabic Typesetting"/>
                <a:ea typeface="+mn-lt"/>
                <a:cs typeface="+mn-lt"/>
              </a:rPr>
              <a:t>Cookies are small piece of information i.e. sent from a website and stored in user's web browser when user browses that website. Every time the user loads that website back, the browser sends that stored data back to website or server, to recognize user.</a:t>
            </a:r>
            <a:endParaRPr lang="en-US" sz="1600">
              <a:solidFill>
                <a:srgbClr val="FFFFFF"/>
              </a:solidFill>
              <a:latin typeface="Arabic Typesetting"/>
            </a:endParaRPr>
          </a:p>
          <a:p>
            <a:pPr marL="0" indent="0">
              <a:buNone/>
            </a:pPr>
            <a:endParaRPr lang="en-US" dirty="0">
              <a:solidFill>
                <a:srgbClr val="FFFFFF">
                  <a:alpha val="60000"/>
                </a:srgbClr>
              </a:solidFill>
            </a:endParaRPr>
          </a:p>
        </p:txBody>
      </p:sp>
      <p:sp>
        <p:nvSpPr>
          <p:cNvPr id="4" name="TextBox 3">
            <a:extLst>
              <a:ext uri="{FF2B5EF4-FFF2-40B4-BE49-F238E27FC236}">
                <a16:creationId xmlns:a16="http://schemas.microsoft.com/office/drawing/2014/main" id="{4C71062A-C7E7-4F6C-9FC3-0C652EF7530F}"/>
              </a:ext>
            </a:extLst>
          </p:cNvPr>
          <p:cNvSpPr txBox="1"/>
          <p:nvPr/>
        </p:nvSpPr>
        <p:spPr>
          <a:xfrm>
            <a:off x="1007327" y="2120936"/>
            <a:ext cx="353307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Arabic Typesetting"/>
                <a:cs typeface="Arabic Typesetting"/>
              </a:rPr>
              <a:t>Import cookie-parser into your app.</a:t>
            </a:r>
          </a:p>
          <a:p>
            <a:pPr algn="just"/>
            <a:endParaRPr lang="en-US" sz="1400" dirty="0">
              <a:solidFill>
                <a:srgbClr val="92D050"/>
              </a:solidFill>
              <a:latin typeface="Arabic Typesetting"/>
              <a:cs typeface="Arabic Typesetting"/>
            </a:endParaRPr>
          </a:p>
          <a:p>
            <a:pPr algn="just"/>
            <a:r>
              <a:rPr lang="en-US" sz="1400" dirty="0">
                <a:solidFill>
                  <a:srgbClr val="92D050"/>
                </a:solidFill>
                <a:latin typeface="Arabic Typesetting"/>
                <a:cs typeface="Arabic Typesetting"/>
              </a:rPr>
              <a:t>var express = require('express');  </a:t>
            </a:r>
          </a:p>
          <a:p>
            <a:pPr algn="just"/>
            <a:r>
              <a:rPr lang="en-US" sz="1400" dirty="0">
                <a:solidFill>
                  <a:srgbClr val="92D050"/>
                </a:solidFill>
                <a:latin typeface="Arabic Typesetting"/>
                <a:cs typeface="Arabic Typesetting"/>
              </a:rPr>
              <a:t>var </a:t>
            </a:r>
            <a:r>
              <a:rPr lang="en-US" sz="1400" err="1">
                <a:solidFill>
                  <a:srgbClr val="92D050"/>
                </a:solidFill>
                <a:latin typeface="Arabic Typesetting"/>
                <a:cs typeface="Arabic Typesetting"/>
              </a:rPr>
              <a:t>cookieParser</a:t>
            </a:r>
            <a:r>
              <a:rPr lang="en-US" sz="1400" dirty="0">
                <a:solidFill>
                  <a:srgbClr val="92D050"/>
                </a:solidFill>
                <a:latin typeface="Arabic Typesetting"/>
                <a:cs typeface="Arabic Typesetting"/>
              </a:rPr>
              <a:t> = require('cookie-parser');  </a:t>
            </a:r>
          </a:p>
          <a:p>
            <a:pPr algn="just"/>
            <a:r>
              <a:rPr lang="en-US" sz="1400" dirty="0">
                <a:solidFill>
                  <a:srgbClr val="92D050"/>
                </a:solidFill>
                <a:latin typeface="Arabic Typesetting"/>
                <a:cs typeface="Arabic Typesetting"/>
              </a:rPr>
              <a:t>var app = express();  </a:t>
            </a:r>
          </a:p>
          <a:p>
            <a:pPr algn="just"/>
            <a:r>
              <a:rPr lang="en-US" sz="1400" err="1">
                <a:solidFill>
                  <a:srgbClr val="92D050"/>
                </a:solidFill>
                <a:latin typeface="Arabic Typesetting"/>
                <a:cs typeface="Arabic Typesetting"/>
              </a:rPr>
              <a:t>app.use</a:t>
            </a:r>
            <a:r>
              <a:rPr lang="en-US" sz="1400" dirty="0">
                <a:solidFill>
                  <a:srgbClr val="92D050"/>
                </a:solidFill>
                <a:latin typeface="Arabic Typesetting"/>
                <a:cs typeface="Arabic Typesetting"/>
              </a:rPr>
              <a:t>(</a:t>
            </a:r>
            <a:r>
              <a:rPr lang="en-US" sz="1400" err="1">
                <a:solidFill>
                  <a:srgbClr val="92D050"/>
                </a:solidFill>
                <a:latin typeface="Arabic Typesetting"/>
                <a:cs typeface="Arabic Typesetting"/>
              </a:rPr>
              <a:t>cookieParser</a:t>
            </a:r>
            <a:r>
              <a:rPr lang="en-US" sz="1400" dirty="0">
                <a:solidFill>
                  <a:srgbClr val="92D050"/>
                </a:solidFill>
                <a:latin typeface="Arabic Typesetting"/>
                <a:cs typeface="Arabic Typesetting"/>
              </a:rPr>
              <a:t>()); </a:t>
            </a:r>
          </a:p>
          <a:p>
            <a:pPr algn="just"/>
            <a:r>
              <a:rPr lang="en-US" sz="1400" dirty="0">
                <a:latin typeface="Arabic Typesetting"/>
                <a:cs typeface="Arabic Typesetting"/>
              </a:rPr>
              <a:t>Define a route:</a:t>
            </a:r>
          </a:p>
          <a:p>
            <a:pPr algn="just"/>
            <a:r>
              <a:rPr lang="en-US" sz="1400" dirty="0">
                <a:latin typeface="Arabic Typesetting"/>
                <a:cs typeface="Arabic Typesetting"/>
              </a:rPr>
              <a:t>Cookie-parser parses Cookie header and populate </a:t>
            </a:r>
            <a:r>
              <a:rPr lang="en-US" sz="1400" err="1">
                <a:latin typeface="Arabic Typesetting"/>
                <a:cs typeface="Arabic Typesetting"/>
              </a:rPr>
              <a:t>req.cookies</a:t>
            </a:r>
            <a:r>
              <a:rPr lang="en-US" sz="1400" dirty="0">
                <a:latin typeface="Arabic Typesetting"/>
                <a:cs typeface="Arabic Typesetting"/>
              </a:rPr>
              <a:t> with an object keyed by the cookie names.</a:t>
            </a:r>
          </a:p>
          <a:p>
            <a:pPr algn="just"/>
            <a:r>
              <a:rPr lang="en-US" sz="1400" dirty="0">
                <a:latin typeface="Arabic Typesetting"/>
                <a:cs typeface="Arabic Typesetting"/>
              </a:rPr>
              <a:t>Let's define a new route in your express app like set a new cookie:</a:t>
            </a:r>
          </a:p>
          <a:p>
            <a:pPr algn="just"/>
            <a:r>
              <a:rPr lang="en-US" sz="1400" err="1">
                <a:solidFill>
                  <a:srgbClr val="92D050"/>
                </a:solidFill>
                <a:latin typeface="Arabic Typesetting"/>
                <a:cs typeface="Arabic Typesetting"/>
              </a:rPr>
              <a:t>app.get</a:t>
            </a:r>
            <a:r>
              <a:rPr lang="en-US" sz="1400" dirty="0">
                <a:solidFill>
                  <a:srgbClr val="92D050"/>
                </a:solidFill>
                <a:latin typeface="Arabic Typesetting"/>
                <a:cs typeface="Arabic Typesetting"/>
              </a:rPr>
              <a:t>('/</a:t>
            </a:r>
            <a:r>
              <a:rPr lang="en-US" sz="1400" err="1">
                <a:solidFill>
                  <a:srgbClr val="92D050"/>
                </a:solidFill>
                <a:latin typeface="Arabic Typesetting"/>
                <a:cs typeface="Arabic Typesetting"/>
              </a:rPr>
              <a:t>cookie',function</a:t>
            </a:r>
            <a:r>
              <a:rPr lang="en-US" sz="1400" dirty="0">
                <a:solidFill>
                  <a:srgbClr val="92D050"/>
                </a:solidFill>
                <a:latin typeface="Arabic Typesetting"/>
                <a:cs typeface="Arabic Typesetting"/>
              </a:rPr>
              <a:t>(req, res){  </a:t>
            </a:r>
          </a:p>
          <a:p>
            <a:pPr algn="just"/>
            <a:r>
              <a:rPr lang="en-US" sz="1400" dirty="0">
                <a:solidFill>
                  <a:srgbClr val="92D050"/>
                </a:solidFill>
                <a:latin typeface="Arabic Typesetting"/>
                <a:cs typeface="Arabic Typesetting"/>
              </a:rPr>
              <a:t>     </a:t>
            </a:r>
            <a:r>
              <a:rPr lang="en-US" sz="1400" err="1">
                <a:solidFill>
                  <a:srgbClr val="92D050"/>
                </a:solidFill>
                <a:latin typeface="Arabic Typesetting"/>
                <a:cs typeface="Arabic Typesetting"/>
              </a:rPr>
              <a:t>res.cookie</a:t>
            </a:r>
            <a:r>
              <a:rPr lang="en-US" sz="1400" dirty="0">
                <a:solidFill>
                  <a:srgbClr val="92D050"/>
                </a:solidFill>
                <a:latin typeface="Arabic Typesetting"/>
                <a:cs typeface="Arabic Typesetting"/>
              </a:rPr>
              <a:t>('</a:t>
            </a:r>
            <a:r>
              <a:rPr lang="en-US" sz="1400" err="1">
                <a:solidFill>
                  <a:srgbClr val="92D050"/>
                </a:solidFill>
                <a:latin typeface="Arabic Typesetting"/>
                <a:cs typeface="Arabic Typesetting"/>
              </a:rPr>
              <a:t>cookie_name</a:t>
            </a:r>
            <a:r>
              <a:rPr lang="en-US" sz="1400" dirty="0">
                <a:solidFill>
                  <a:srgbClr val="92D050"/>
                </a:solidFill>
                <a:latin typeface="Arabic Typesetting"/>
                <a:cs typeface="Arabic Typesetting"/>
              </a:rPr>
              <a:t>' , '</a:t>
            </a:r>
            <a:r>
              <a:rPr lang="en-US" sz="1400" err="1">
                <a:solidFill>
                  <a:srgbClr val="92D050"/>
                </a:solidFill>
                <a:latin typeface="Arabic Typesetting"/>
                <a:cs typeface="Arabic Typesetting"/>
              </a:rPr>
              <a:t>cookie_value</a:t>
            </a:r>
            <a:r>
              <a:rPr lang="en-US" sz="1400" dirty="0">
                <a:solidFill>
                  <a:srgbClr val="92D050"/>
                </a:solidFill>
                <a:latin typeface="Arabic Typesetting"/>
                <a:cs typeface="Arabic Typesetting"/>
              </a:rPr>
              <a:t>').send('Cookie is set');  </a:t>
            </a:r>
          </a:p>
          <a:p>
            <a:pPr algn="just"/>
            <a:r>
              <a:rPr lang="en-US" sz="1400" dirty="0">
                <a:solidFill>
                  <a:srgbClr val="92D050"/>
                </a:solidFill>
                <a:latin typeface="Arabic Typesetting"/>
                <a:cs typeface="Arabic Typesetting"/>
              </a:rPr>
              <a:t>});   </a:t>
            </a:r>
          </a:p>
          <a:p>
            <a:pPr algn="just"/>
            <a:r>
              <a:rPr lang="en-US" sz="1400" err="1">
                <a:solidFill>
                  <a:srgbClr val="92D050"/>
                </a:solidFill>
                <a:latin typeface="Arabic Typesetting"/>
                <a:cs typeface="Arabic Typesetting"/>
              </a:rPr>
              <a:t>app.get</a:t>
            </a:r>
            <a:r>
              <a:rPr lang="en-US" sz="1400" dirty="0">
                <a:solidFill>
                  <a:srgbClr val="92D050"/>
                </a:solidFill>
                <a:latin typeface="Arabic Typesetting"/>
                <a:cs typeface="Arabic Typesetting"/>
              </a:rPr>
              <a:t>('/', function(req, res) {  </a:t>
            </a:r>
          </a:p>
          <a:p>
            <a:pPr algn="just"/>
            <a:r>
              <a:rPr lang="en-US" sz="1400" dirty="0">
                <a:solidFill>
                  <a:srgbClr val="92D050"/>
                </a:solidFill>
                <a:latin typeface="Arabic Typesetting"/>
                <a:cs typeface="Arabic Typesetting"/>
              </a:rPr>
              <a:t>  console.log("Cookies :  ", </a:t>
            </a:r>
            <a:r>
              <a:rPr lang="en-US" sz="1400" err="1">
                <a:solidFill>
                  <a:srgbClr val="92D050"/>
                </a:solidFill>
                <a:latin typeface="Arabic Typesetting"/>
                <a:cs typeface="Arabic Typesetting"/>
              </a:rPr>
              <a:t>req.cookies</a:t>
            </a:r>
            <a:r>
              <a:rPr lang="en-US" sz="1400" dirty="0">
                <a:solidFill>
                  <a:srgbClr val="92D050"/>
                </a:solidFill>
                <a:latin typeface="Arabic Typesetting"/>
                <a:cs typeface="Arabic Typesetting"/>
              </a:rPr>
              <a:t>);  </a:t>
            </a:r>
          </a:p>
          <a:p>
            <a:pPr algn="just"/>
            <a:r>
              <a:rPr lang="en-US" sz="1400" dirty="0">
                <a:solidFill>
                  <a:srgbClr val="92D050"/>
                </a:solidFill>
                <a:latin typeface="Arabic Typesetting"/>
                <a:cs typeface="Arabic Typesetting"/>
              </a:rPr>
              <a:t>});  </a:t>
            </a:r>
          </a:p>
          <a:p>
            <a:pPr algn="just"/>
            <a:r>
              <a:rPr lang="en-US" sz="1400" dirty="0">
                <a:latin typeface="Arabic Typesetting"/>
                <a:cs typeface="Arabic Typesetting"/>
              </a:rPr>
              <a:t>Browser sends back that cookie to the server, every time when it requests that website.</a:t>
            </a:r>
          </a:p>
        </p:txBody>
      </p:sp>
      <p:sp>
        <p:nvSpPr>
          <p:cNvPr id="5" name="TextBox 4">
            <a:extLst>
              <a:ext uri="{FF2B5EF4-FFF2-40B4-BE49-F238E27FC236}">
                <a16:creationId xmlns:a16="http://schemas.microsoft.com/office/drawing/2014/main" id="{B5286E2C-ACDC-4A1A-836A-E0F4DD200588}"/>
              </a:ext>
            </a:extLst>
          </p:cNvPr>
          <p:cNvSpPr txBox="1"/>
          <p:nvPr/>
        </p:nvSpPr>
        <p:spPr>
          <a:xfrm>
            <a:off x="5512982" y="2119422"/>
            <a:ext cx="367354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solidFill>
                  <a:srgbClr val="92D050"/>
                </a:solidFill>
                <a:latin typeface="Arabic Typesetting"/>
                <a:cs typeface="Arabic Typesetting"/>
              </a:rPr>
              <a:t>var express = require('express');  </a:t>
            </a:r>
          </a:p>
          <a:p>
            <a:pPr algn="just"/>
            <a:r>
              <a:rPr lang="en-US" sz="1200" dirty="0">
                <a:solidFill>
                  <a:srgbClr val="92D050"/>
                </a:solidFill>
                <a:latin typeface="Arabic Typesetting"/>
                <a:cs typeface="Arabic Typesetting"/>
              </a:rPr>
              <a:t>var </a:t>
            </a:r>
            <a:r>
              <a:rPr lang="en-US" sz="1200" dirty="0" err="1">
                <a:solidFill>
                  <a:srgbClr val="92D050"/>
                </a:solidFill>
                <a:latin typeface="Arabic Typesetting"/>
                <a:cs typeface="Arabic Typesetting"/>
              </a:rPr>
              <a:t>cookieParser</a:t>
            </a:r>
            <a:r>
              <a:rPr lang="en-US" sz="1200" dirty="0">
                <a:solidFill>
                  <a:srgbClr val="92D050"/>
                </a:solidFill>
                <a:latin typeface="Arabic Typesetting"/>
                <a:cs typeface="Arabic Typesetting"/>
              </a:rPr>
              <a:t> = require('cookie-parser');  </a:t>
            </a:r>
          </a:p>
          <a:p>
            <a:pPr algn="just"/>
            <a:r>
              <a:rPr lang="en-US" sz="1200" dirty="0">
                <a:solidFill>
                  <a:srgbClr val="92D050"/>
                </a:solidFill>
                <a:latin typeface="Arabic Typesetting"/>
                <a:cs typeface="Arabic Typesetting"/>
              </a:rPr>
              <a:t>var app = express();  </a:t>
            </a:r>
          </a:p>
          <a:p>
            <a:pPr algn="just"/>
            <a:r>
              <a:rPr lang="en-US" sz="1200" dirty="0" err="1">
                <a:solidFill>
                  <a:srgbClr val="92D050"/>
                </a:solidFill>
                <a:latin typeface="Arabic Typesetting"/>
                <a:cs typeface="Arabic Typesetting"/>
              </a:rPr>
              <a:t>app.use</a:t>
            </a:r>
            <a:r>
              <a:rPr lang="en-US" sz="1200" dirty="0">
                <a:solidFill>
                  <a:srgbClr val="92D050"/>
                </a:solidFill>
                <a:latin typeface="Arabic Typesetting"/>
                <a:cs typeface="Arabic Typesetting"/>
              </a:rPr>
              <a:t>(</a:t>
            </a:r>
            <a:r>
              <a:rPr lang="en-US" sz="1200" dirty="0" err="1">
                <a:solidFill>
                  <a:srgbClr val="92D050"/>
                </a:solidFill>
                <a:latin typeface="Arabic Typesetting"/>
                <a:cs typeface="Arabic Typesetting"/>
              </a:rPr>
              <a:t>cookieParser</a:t>
            </a:r>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app.get</a:t>
            </a:r>
            <a:r>
              <a:rPr lang="en-US" sz="1200" dirty="0">
                <a:solidFill>
                  <a:srgbClr val="92D050"/>
                </a:solidFill>
                <a:latin typeface="Arabic Typesetting"/>
                <a:cs typeface="Arabic Typesetting"/>
              </a:rPr>
              <a:t>('/</a:t>
            </a:r>
            <a:r>
              <a:rPr lang="en-US" sz="1200" dirty="0" err="1">
                <a:solidFill>
                  <a:srgbClr val="92D050"/>
                </a:solidFill>
                <a:latin typeface="Arabic Typesetting"/>
                <a:cs typeface="Arabic Typesetting"/>
              </a:rPr>
              <a:t>cookieset</a:t>
            </a:r>
            <a:r>
              <a:rPr lang="en-US" sz="1200" dirty="0">
                <a:solidFill>
                  <a:srgbClr val="92D050"/>
                </a:solidFill>
                <a:latin typeface="Arabic Typesetting"/>
                <a:cs typeface="Arabic Typesetting"/>
              </a:rPr>
              <a:t>',function(req, res){  </a:t>
            </a:r>
          </a:p>
          <a:p>
            <a:pPr algn="just"/>
            <a:r>
              <a:rPr lang="en-US" sz="1200" dirty="0" err="1">
                <a:solidFill>
                  <a:srgbClr val="92D050"/>
                </a:solidFill>
                <a:latin typeface="Arabic Typesetting"/>
                <a:cs typeface="Arabic Typesetting"/>
              </a:rPr>
              <a:t>res.cookie</a:t>
            </a:r>
            <a:r>
              <a:rPr lang="en-US" sz="1200" dirty="0">
                <a:solidFill>
                  <a:srgbClr val="92D050"/>
                </a:solidFill>
                <a:latin typeface="Arabic Typesetting"/>
                <a:cs typeface="Arabic Typesetting"/>
              </a:rPr>
              <a:t>('</a:t>
            </a:r>
            <a:r>
              <a:rPr lang="en-US" sz="1200" dirty="0" err="1">
                <a:solidFill>
                  <a:srgbClr val="92D050"/>
                </a:solidFill>
                <a:latin typeface="Arabic Typesetting"/>
                <a:cs typeface="Arabic Typesetting"/>
              </a:rPr>
              <a:t>cookie_name</a:t>
            </a:r>
            <a:r>
              <a:rPr lang="en-US" sz="1200" dirty="0">
                <a:solidFill>
                  <a:srgbClr val="92D050"/>
                </a:solidFill>
                <a:latin typeface="Arabic Typesetting"/>
                <a:cs typeface="Arabic Typesetting"/>
              </a:rPr>
              <a:t>', '</a:t>
            </a:r>
            <a:r>
              <a:rPr lang="en-US" sz="1200" dirty="0" err="1">
                <a:solidFill>
                  <a:srgbClr val="92D050"/>
                </a:solidFill>
                <a:latin typeface="Arabic Typesetting"/>
                <a:cs typeface="Arabic Typesetting"/>
              </a:rPr>
              <a:t>cookie_value</a:t>
            </a:r>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res.cookie</a:t>
            </a:r>
            <a:r>
              <a:rPr lang="en-US" sz="1200" dirty="0">
                <a:solidFill>
                  <a:srgbClr val="92D050"/>
                </a:solidFill>
                <a:latin typeface="Arabic Typesetting"/>
                <a:cs typeface="Arabic Typesetting"/>
              </a:rPr>
              <a:t>('company', '</a:t>
            </a:r>
            <a:r>
              <a:rPr lang="en-US" sz="1200" dirty="0" err="1">
                <a:solidFill>
                  <a:srgbClr val="92D050"/>
                </a:solidFill>
                <a:latin typeface="Arabic Typesetting"/>
                <a:cs typeface="Arabic Typesetting"/>
              </a:rPr>
              <a:t>javatpoint</a:t>
            </a:r>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res.cookie</a:t>
            </a:r>
            <a:r>
              <a:rPr lang="en-US" sz="1200" dirty="0">
                <a:solidFill>
                  <a:srgbClr val="92D050"/>
                </a:solidFill>
                <a:latin typeface="Arabic Typesetting"/>
                <a:cs typeface="Arabic Typesetting"/>
              </a:rPr>
              <a:t>('name', '</a:t>
            </a:r>
            <a:r>
              <a:rPr lang="en-US" sz="1200" dirty="0" err="1">
                <a:solidFill>
                  <a:srgbClr val="92D050"/>
                </a:solidFill>
                <a:latin typeface="Arabic Typesetting"/>
                <a:cs typeface="Arabic Typesetting"/>
              </a:rPr>
              <a:t>sonoo</a:t>
            </a:r>
            <a:r>
              <a:rPr lang="en-US" sz="1200" dirty="0">
                <a:solidFill>
                  <a:srgbClr val="92D050"/>
                </a:solidFill>
                <a:latin typeface="Arabic Typesetting"/>
                <a:cs typeface="Arabic Typesetting"/>
              </a:rPr>
              <a:t>');  </a:t>
            </a:r>
          </a:p>
          <a:p>
            <a:pPr algn="just"/>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res.status</a:t>
            </a:r>
            <a:r>
              <a:rPr lang="en-US" sz="1200" dirty="0">
                <a:solidFill>
                  <a:srgbClr val="92D050"/>
                </a:solidFill>
                <a:latin typeface="Arabic Typesetting"/>
                <a:cs typeface="Arabic Typesetting"/>
              </a:rPr>
              <a:t>(200).send('Cookie is set');  </a:t>
            </a:r>
          </a:p>
          <a:p>
            <a:pPr algn="just"/>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app.get</a:t>
            </a:r>
            <a:r>
              <a:rPr lang="en-US" sz="1200" dirty="0">
                <a:solidFill>
                  <a:srgbClr val="92D050"/>
                </a:solidFill>
                <a:latin typeface="Arabic Typesetting"/>
                <a:cs typeface="Arabic Typesetting"/>
              </a:rPr>
              <a:t>('/</a:t>
            </a:r>
            <a:r>
              <a:rPr lang="en-US" sz="1200" dirty="0" err="1">
                <a:solidFill>
                  <a:srgbClr val="92D050"/>
                </a:solidFill>
                <a:latin typeface="Arabic Typesetting"/>
                <a:cs typeface="Arabic Typesetting"/>
              </a:rPr>
              <a:t>cookieget</a:t>
            </a:r>
            <a:r>
              <a:rPr lang="en-US" sz="1200" dirty="0">
                <a:solidFill>
                  <a:srgbClr val="92D050"/>
                </a:solidFill>
                <a:latin typeface="Arabic Typesetting"/>
                <a:cs typeface="Arabic Typesetting"/>
              </a:rPr>
              <a:t>', function(req, res) {  </a:t>
            </a:r>
          </a:p>
          <a:p>
            <a:pPr algn="just"/>
            <a:r>
              <a:rPr lang="en-US" sz="1200" dirty="0">
                <a:solidFill>
                  <a:srgbClr val="92D050"/>
                </a:solidFill>
                <a:latin typeface="Arabic Typesetting"/>
                <a:cs typeface="Arabic Typesetting"/>
              </a:rPr>
              <a:t>  </a:t>
            </a:r>
            <a:r>
              <a:rPr lang="en-US" sz="1200" dirty="0" err="1">
                <a:solidFill>
                  <a:srgbClr val="92D050"/>
                </a:solidFill>
                <a:latin typeface="Arabic Typesetting"/>
                <a:cs typeface="Arabic Typesetting"/>
              </a:rPr>
              <a:t>res.status</a:t>
            </a:r>
            <a:r>
              <a:rPr lang="en-US" sz="1200" dirty="0">
                <a:solidFill>
                  <a:srgbClr val="92D050"/>
                </a:solidFill>
                <a:latin typeface="Arabic Typesetting"/>
                <a:cs typeface="Arabic Typesetting"/>
              </a:rPr>
              <a:t>(200).send(</a:t>
            </a:r>
            <a:r>
              <a:rPr lang="en-US" sz="1200" dirty="0" err="1">
                <a:solidFill>
                  <a:srgbClr val="92D050"/>
                </a:solidFill>
                <a:latin typeface="Arabic Typesetting"/>
                <a:cs typeface="Arabic Typesetting"/>
              </a:rPr>
              <a:t>req.cookies</a:t>
            </a:r>
            <a:r>
              <a:rPr lang="en-US" sz="1200" dirty="0">
                <a:solidFill>
                  <a:srgbClr val="92D050"/>
                </a:solidFill>
                <a:latin typeface="Arabic Typesetting"/>
                <a:cs typeface="Arabic Typesetting"/>
              </a:rPr>
              <a:t>);  </a:t>
            </a:r>
          </a:p>
          <a:p>
            <a:pPr algn="just"/>
            <a:r>
              <a:rPr lang="en-US" sz="1200" dirty="0">
                <a:solidFill>
                  <a:srgbClr val="92D050"/>
                </a:solidFill>
                <a:latin typeface="Arabic Typesetting"/>
                <a:cs typeface="Arabic Typesetting"/>
              </a:rPr>
              <a:t>});  </a:t>
            </a:r>
          </a:p>
          <a:p>
            <a:pPr algn="just"/>
            <a:r>
              <a:rPr lang="en-US" sz="1200" dirty="0" err="1">
                <a:solidFill>
                  <a:srgbClr val="92D050"/>
                </a:solidFill>
                <a:latin typeface="Arabic Typesetting"/>
                <a:cs typeface="Arabic Typesetting"/>
              </a:rPr>
              <a:t>app.get</a:t>
            </a:r>
            <a:r>
              <a:rPr lang="en-US" sz="1200" dirty="0">
                <a:solidFill>
                  <a:srgbClr val="92D050"/>
                </a:solidFill>
                <a:latin typeface="Arabic Typesetting"/>
                <a:cs typeface="Arabic Typesetting"/>
              </a:rPr>
              <a:t>('/', function (req, res) {  </a:t>
            </a:r>
          </a:p>
          <a:p>
            <a:pPr algn="just"/>
            <a:r>
              <a:rPr lang="en-US" sz="1200">
                <a:solidFill>
                  <a:srgbClr val="92D050"/>
                </a:solidFill>
                <a:latin typeface="Arabic Typesetting"/>
                <a:cs typeface="Arabic Typesetting"/>
              </a:rPr>
              <a:t>  res.status(200).send('Welcome to Express!');  </a:t>
            </a:r>
            <a:endParaRPr lang="en-US" sz="1200" dirty="0">
              <a:solidFill>
                <a:srgbClr val="92D050"/>
              </a:solidFill>
              <a:latin typeface="Arabic Typesetting"/>
              <a:cs typeface="Arabic Typesetting"/>
            </a:endParaRPr>
          </a:p>
          <a:p>
            <a:pPr algn="just"/>
            <a:r>
              <a:rPr lang="en-US" sz="1200" dirty="0">
                <a:solidFill>
                  <a:srgbClr val="92D050"/>
                </a:solidFill>
                <a:latin typeface="Arabic Typesetting"/>
                <a:cs typeface="Arabic Typesetting"/>
              </a:rPr>
              <a:t>});  </a:t>
            </a:r>
          </a:p>
          <a:p>
            <a:pPr algn="just"/>
            <a:r>
              <a:rPr lang="en-US" sz="1200" dirty="0">
                <a:solidFill>
                  <a:srgbClr val="92D050"/>
                </a:solidFill>
                <a:latin typeface="Arabic Typesetting"/>
                <a:cs typeface="Arabic Typesetting"/>
              </a:rPr>
              <a:t>var server = </a:t>
            </a:r>
            <a:r>
              <a:rPr lang="en-US" sz="1200" dirty="0" err="1">
                <a:solidFill>
                  <a:srgbClr val="92D050"/>
                </a:solidFill>
                <a:latin typeface="Arabic Typesetting"/>
                <a:cs typeface="Arabic Typesetting"/>
              </a:rPr>
              <a:t>app.listen</a:t>
            </a:r>
            <a:r>
              <a:rPr lang="en-US" sz="1200" dirty="0">
                <a:solidFill>
                  <a:srgbClr val="92D050"/>
                </a:solidFill>
                <a:latin typeface="Arabic Typesetting"/>
                <a:cs typeface="Arabic Typesetting"/>
              </a:rPr>
              <a:t>(8000, function () {  </a:t>
            </a:r>
          </a:p>
          <a:p>
            <a:pPr algn="just"/>
            <a:r>
              <a:rPr lang="en-US" sz="1200" dirty="0">
                <a:solidFill>
                  <a:srgbClr val="92D050"/>
                </a:solidFill>
                <a:latin typeface="Arabic Typesetting"/>
                <a:cs typeface="Arabic Typesetting"/>
              </a:rPr>
              <a:t>  var host = </a:t>
            </a:r>
            <a:r>
              <a:rPr lang="en-US" sz="1200" dirty="0" err="1">
                <a:solidFill>
                  <a:srgbClr val="92D050"/>
                </a:solidFill>
                <a:latin typeface="Arabic Typesetting"/>
                <a:cs typeface="Arabic Typesetting"/>
              </a:rPr>
              <a:t>server.address</a:t>
            </a:r>
            <a:r>
              <a:rPr lang="en-US" sz="1200" dirty="0">
                <a:solidFill>
                  <a:srgbClr val="92D050"/>
                </a:solidFill>
                <a:latin typeface="Arabic Typesetting"/>
                <a:cs typeface="Arabic Typesetting"/>
              </a:rPr>
              <a:t>().address;  </a:t>
            </a:r>
          </a:p>
          <a:p>
            <a:pPr algn="just"/>
            <a:r>
              <a:rPr lang="en-US" sz="1200" dirty="0">
                <a:solidFill>
                  <a:srgbClr val="92D050"/>
                </a:solidFill>
                <a:latin typeface="Arabic Typesetting"/>
                <a:cs typeface="Arabic Typesetting"/>
              </a:rPr>
              <a:t>  var port = </a:t>
            </a:r>
            <a:r>
              <a:rPr lang="en-US" sz="1200" dirty="0" err="1">
                <a:solidFill>
                  <a:srgbClr val="92D050"/>
                </a:solidFill>
                <a:latin typeface="Arabic Typesetting"/>
                <a:cs typeface="Arabic Typesetting"/>
              </a:rPr>
              <a:t>server.address</a:t>
            </a:r>
            <a:r>
              <a:rPr lang="en-US" sz="1200" dirty="0">
                <a:solidFill>
                  <a:srgbClr val="92D050"/>
                </a:solidFill>
                <a:latin typeface="Arabic Typesetting"/>
                <a:cs typeface="Arabic Typesetting"/>
              </a:rPr>
              <a:t>().port;  </a:t>
            </a:r>
          </a:p>
          <a:p>
            <a:pPr algn="just"/>
            <a:r>
              <a:rPr lang="en-US" sz="1200" dirty="0">
                <a:solidFill>
                  <a:srgbClr val="92D050"/>
                </a:solidFill>
                <a:latin typeface="Arabic Typesetting"/>
                <a:cs typeface="Arabic Typesetting"/>
              </a:rPr>
              <a:t>  console.log('Example app listening at http://%s:%s', host, port);  </a:t>
            </a:r>
          </a:p>
          <a:p>
            <a:pPr algn="just"/>
            <a:r>
              <a:rPr lang="en-US" sz="1200" dirty="0">
                <a:solidFill>
                  <a:srgbClr val="92D050"/>
                </a:solidFill>
                <a:latin typeface="Arabic Typesetting"/>
                <a:cs typeface="Arabic Typesetting"/>
              </a:rPr>
              <a:t>});  </a:t>
            </a:r>
          </a:p>
        </p:txBody>
      </p:sp>
    </p:spTree>
    <p:extLst>
      <p:ext uri="{BB962C8B-B14F-4D97-AF65-F5344CB8AC3E}">
        <p14:creationId xmlns:p14="http://schemas.microsoft.com/office/powerpoint/2010/main" val="107029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A642-7122-4488-A4E7-38F2BA138911}"/>
              </a:ext>
            </a:extLst>
          </p:cNvPr>
          <p:cNvSpPr>
            <a:spLocks noGrp="1"/>
          </p:cNvSpPr>
          <p:nvPr>
            <p:ph type="title"/>
          </p:nvPr>
        </p:nvSpPr>
        <p:spPr>
          <a:xfrm>
            <a:off x="550862" y="123973"/>
            <a:ext cx="2877949" cy="516838"/>
          </a:xfrm>
        </p:spPr>
        <p:txBody>
          <a:bodyPr>
            <a:normAutofit/>
          </a:bodyPr>
          <a:lstStyle/>
          <a:p>
            <a:r>
              <a:rPr lang="en-US" sz="2400"/>
              <a:t>File Upload</a:t>
            </a:r>
          </a:p>
        </p:txBody>
      </p:sp>
      <p:sp>
        <p:nvSpPr>
          <p:cNvPr id="4" name="TextBox 3">
            <a:extLst>
              <a:ext uri="{FF2B5EF4-FFF2-40B4-BE49-F238E27FC236}">
                <a16:creationId xmlns:a16="http://schemas.microsoft.com/office/drawing/2014/main" id="{0A9F205A-1DEE-419D-9061-7B9491C9CAB8}"/>
              </a:ext>
            </a:extLst>
          </p:cNvPr>
          <p:cNvSpPr txBox="1"/>
          <p:nvPr/>
        </p:nvSpPr>
        <p:spPr>
          <a:xfrm>
            <a:off x="444796" y="551121"/>
            <a:ext cx="37887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abic Typesetting"/>
                <a:cs typeface="Arabic Typesetting"/>
              </a:rPr>
              <a:t>In Express.js, file upload is slightly difficult because of its asynchronous nature and networking approach.</a:t>
            </a:r>
            <a:endParaRPr lang="en-US" sz="1400" dirty="0">
              <a:latin typeface="Arabic Typesetting"/>
              <a:cs typeface="Arabic Typesetting"/>
            </a:endParaRPr>
          </a:p>
          <a:p>
            <a:r>
              <a:rPr lang="en-US" sz="1400">
                <a:latin typeface="Arabic Typesetting"/>
                <a:cs typeface="Arabic Typesetting"/>
              </a:rPr>
              <a:t>It can be done by using middleware to handle multipart/form data. There are many middleware that can be used like multer, connect, body-parser etc</a:t>
            </a:r>
            <a:endParaRPr lang="en-US" sz="1400" dirty="0">
              <a:latin typeface="Arabic Typesetting"/>
              <a:cs typeface="Arabic Typesetting"/>
            </a:endParaRPr>
          </a:p>
          <a:p>
            <a:r>
              <a:rPr lang="en-US" sz="1400">
                <a:latin typeface="Arabic Typesetting"/>
                <a:cs typeface="Arabic Typesetting"/>
              </a:rPr>
              <a:t>Let's take an example to demonstrate file upload in Node.js. Here, we are using the middleware 'multer'.</a:t>
            </a:r>
            <a:endParaRPr lang="en-US" sz="1400" dirty="0">
              <a:latin typeface="Arabic Typesetting"/>
              <a:cs typeface="Arabic Typesetting"/>
            </a:endParaRPr>
          </a:p>
          <a:p>
            <a:endParaRPr lang="en-US" sz="1400" dirty="0">
              <a:latin typeface="Arabic Typesetting"/>
              <a:cs typeface="Arabic Typesetting"/>
            </a:endParaRPr>
          </a:p>
          <a:p>
            <a:r>
              <a:rPr lang="en-US" sz="1400">
                <a:latin typeface="Arabic Typesetting"/>
                <a:cs typeface="Arabic Typesetting"/>
              </a:rPr>
              <a:t>Create a folder "jtp file upload" having the following files:</a:t>
            </a:r>
            <a:endParaRPr lang="en-US" sz="1400" dirty="0">
              <a:latin typeface="Arabic Typesetting"/>
              <a:cs typeface="Arabic Typesetting"/>
            </a:endParaRPr>
          </a:p>
          <a:p>
            <a:r>
              <a:rPr lang="en-US" sz="1400">
                <a:latin typeface="Arabic Typesetting"/>
                <a:cs typeface="Arabic Typesetting"/>
              </a:rPr>
              <a:t>Express.js file upload 1</a:t>
            </a:r>
            <a:endParaRPr lang="en-US" sz="1400" dirty="0">
              <a:latin typeface="Arabic Typesetting"/>
              <a:cs typeface="Arabic Typesetting"/>
            </a:endParaRPr>
          </a:p>
          <a:p>
            <a:r>
              <a:rPr lang="en-US" sz="1400">
                <a:latin typeface="Arabic Typesetting"/>
                <a:cs typeface="Arabic Typesetting"/>
              </a:rPr>
              <a:t>uploads: It is an empty folder i.e. created to store the uploaded images.</a:t>
            </a:r>
            <a:endParaRPr lang="en-US" sz="1400" dirty="0">
              <a:latin typeface="Arabic Typesetting"/>
              <a:cs typeface="Arabic Typesetting"/>
            </a:endParaRPr>
          </a:p>
          <a:p>
            <a:r>
              <a:rPr lang="en-US" sz="1400">
                <a:latin typeface="Arabic Typesetting"/>
                <a:cs typeface="Arabic Typesetting"/>
              </a:rPr>
              <a:t>package: It is JSON file, having the following data:</a:t>
            </a:r>
            <a:endParaRPr lang="en-US" sz="1400" dirty="0">
              <a:latin typeface="Arabic Typesetting"/>
              <a:cs typeface="Arabic Typesetting"/>
            </a:endParaRPr>
          </a:p>
        </p:txBody>
      </p:sp>
      <p:sp>
        <p:nvSpPr>
          <p:cNvPr id="5" name="TextBox 4">
            <a:extLst>
              <a:ext uri="{FF2B5EF4-FFF2-40B4-BE49-F238E27FC236}">
                <a16:creationId xmlns:a16="http://schemas.microsoft.com/office/drawing/2014/main" id="{629345A7-12A9-45F4-AC4E-204E4E42E943}"/>
              </a:ext>
            </a:extLst>
          </p:cNvPr>
          <p:cNvSpPr txBox="1"/>
          <p:nvPr/>
        </p:nvSpPr>
        <p:spPr>
          <a:xfrm>
            <a:off x="551121" y="3430772"/>
            <a:ext cx="27432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2D050"/>
                </a:solidFill>
                <a:latin typeface="Arabic Typesetting"/>
                <a:cs typeface="Arabic Typesetting"/>
              </a:rPr>
              <a:t>{  </a:t>
            </a:r>
          </a:p>
          <a:p>
            <a:r>
              <a:rPr lang="en-US" sz="1200" b="1">
                <a:solidFill>
                  <a:srgbClr val="92D050"/>
                </a:solidFill>
                <a:latin typeface="Arabic Typesetting"/>
                <a:cs typeface="Arabic Typesetting"/>
              </a:rPr>
              <a:t>  "name": "file_upload",  </a:t>
            </a:r>
          </a:p>
          <a:p>
            <a:r>
              <a:rPr lang="en-US" sz="1200" b="1">
                <a:solidFill>
                  <a:srgbClr val="92D050"/>
                </a:solidFill>
                <a:latin typeface="Arabic Typesetting"/>
                <a:cs typeface="Arabic Typesetting"/>
              </a:rPr>
              <a:t>  "version": "0.0.1",  </a:t>
            </a:r>
          </a:p>
          <a:p>
            <a:r>
              <a:rPr lang="en-US" sz="1200" b="1">
                <a:solidFill>
                  <a:srgbClr val="92D050"/>
                </a:solidFill>
                <a:latin typeface="Arabic Typesetting"/>
                <a:cs typeface="Arabic Typesetting"/>
              </a:rPr>
              <a:t>  "dependencies": {  </a:t>
            </a:r>
          </a:p>
          <a:p>
            <a:r>
              <a:rPr lang="en-US" sz="1200" b="1">
                <a:solidFill>
                  <a:srgbClr val="92D050"/>
                </a:solidFill>
                <a:latin typeface="Arabic Typesetting"/>
                <a:cs typeface="Arabic Typesetting"/>
              </a:rPr>
              <a:t>    "express": "4.13.3",  </a:t>
            </a:r>
          </a:p>
          <a:p>
            <a:r>
              <a:rPr lang="en-US" sz="1200" b="1">
                <a:solidFill>
                  <a:srgbClr val="92D050"/>
                </a:solidFill>
                <a:latin typeface="Arabic Typesetting"/>
                <a:cs typeface="Arabic Typesetting"/>
              </a:rPr>
              <a:t>    "multer": "1.1.0"  </a:t>
            </a:r>
          </a:p>
          <a:p>
            <a:r>
              <a:rPr lang="en-US" sz="1200" b="1">
                <a:solidFill>
                  <a:srgbClr val="92D050"/>
                </a:solidFill>
                <a:latin typeface="Arabic Typesetting"/>
                <a:cs typeface="Arabic Typesetting"/>
              </a:rPr>
              <a:t>  },  </a:t>
            </a:r>
          </a:p>
          <a:p>
            <a:r>
              <a:rPr lang="en-US" sz="1200" b="1">
                <a:solidFill>
                  <a:srgbClr val="92D050"/>
                </a:solidFill>
                <a:latin typeface="Arabic Typesetting"/>
                <a:cs typeface="Arabic Typesetting"/>
              </a:rPr>
              <a:t>  "devDependencies": {  </a:t>
            </a:r>
          </a:p>
          <a:p>
            <a:r>
              <a:rPr lang="en-US" sz="1200" b="1">
                <a:solidFill>
                  <a:srgbClr val="92D050"/>
                </a:solidFill>
                <a:latin typeface="Arabic Typesetting"/>
                <a:cs typeface="Arabic Typesetting"/>
              </a:rPr>
              <a:t>    "should": "~7.1.0",  </a:t>
            </a:r>
          </a:p>
          <a:p>
            <a:r>
              <a:rPr lang="en-US" sz="1200" b="1">
                <a:solidFill>
                  <a:srgbClr val="92D050"/>
                </a:solidFill>
                <a:latin typeface="Arabic Typesetting"/>
                <a:cs typeface="Arabic Typesetting"/>
              </a:rPr>
              <a:t>    "mocha": "~2.3.3",  </a:t>
            </a:r>
          </a:p>
          <a:p>
            <a:r>
              <a:rPr lang="en-US" sz="1200" b="1">
                <a:solidFill>
                  <a:srgbClr val="92D050"/>
                </a:solidFill>
                <a:latin typeface="Arabic Typesetting"/>
                <a:cs typeface="Arabic Typesetting"/>
              </a:rPr>
              <a:t>    "supertest": "~1.1.0"  </a:t>
            </a:r>
          </a:p>
          <a:p>
            <a:r>
              <a:rPr lang="en-US" sz="1200" b="1">
                <a:solidFill>
                  <a:srgbClr val="92D050"/>
                </a:solidFill>
                <a:latin typeface="Arabic Typesetting"/>
                <a:cs typeface="Arabic Typesetting"/>
              </a:rPr>
              <a:t>  }  </a:t>
            </a:r>
          </a:p>
          <a:p>
            <a:r>
              <a:rPr lang="en-US" sz="1200" b="1">
                <a:solidFill>
                  <a:srgbClr val="92D050"/>
                </a:solidFill>
                <a:latin typeface="Arabic Typesetting"/>
                <a:cs typeface="Arabic Typesetting"/>
              </a:rPr>
              <a:t>}  </a:t>
            </a:r>
          </a:p>
          <a:p>
            <a:r>
              <a:rPr lang="en-US" sz="1200" b="1">
                <a:solidFill>
                  <a:srgbClr val="92D050"/>
                </a:solidFill>
                <a:latin typeface="Arabic Typesetting"/>
                <a:cs typeface="Arabic Typesetting"/>
              </a:rPr>
              <a:t>Fil</a:t>
            </a:r>
          </a:p>
        </p:txBody>
      </p:sp>
      <p:sp>
        <p:nvSpPr>
          <p:cNvPr id="6" name="TextBox 5">
            <a:extLst>
              <a:ext uri="{FF2B5EF4-FFF2-40B4-BE49-F238E27FC236}">
                <a16:creationId xmlns:a16="http://schemas.microsoft.com/office/drawing/2014/main" id="{EB978934-FD4D-49C1-B337-46DFB3AB40F5}"/>
              </a:ext>
            </a:extLst>
          </p:cNvPr>
          <p:cNvSpPr txBox="1"/>
          <p:nvPr/>
        </p:nvSpPr>
        <p:spPr>
          <a:xfrm>
            <a:off x="4369983" y="453654"/>
            <a:ext cx="419631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00B050"/>
                </a:solidFill>
                <a:latin typeface="Arabic Typesetting"/>
                <a:cs typeface="Arabic Typesetting"/>
              </a:rPr>
              <a:t>&lt;html&gt;  </a:t>
            </a:r>
          </a:p>
          <a:p>
            <a:r>
              <a:rPr lang="en-US" sz="1200" b="1" dirty="0">
                <a:solidFill>
                  <a:srgbClr val="00B050"/>
                </a:solidFill>
                <a:latin typeface="Arabic Typesetting"/>
                <a:cs typeface="Arabic Typesetting"/>
              </a:rPr>
              <a:t>  &lt;head&gt;  </a:t>
            </a:r>
          </a:p>
          <a:p>
            <a:r>
              <a:rPr lang="en-US" sz="1200" b="1" dirty="0">
                <a:solidFill>
                  <a:srgbClr val="00B050"/>
                </a:solidFill>
                <a:latin typeface="Arabic Typesetting"/>
                <a:cs typeface="Arabic Typesetting"/>
              </a:rPr>
              <a:t>    &lt;title&gt;File upload in Node.js &lt;/title&gt;  </a:t>
            </a:r>
          </a:p>
          <a:p>
            <a:r>
              <a:rPr lang="en-US" sz="1200" b="1" dirty="0">
                <a:solidFill>
                  <a:srgbClr val="00B050"/>
                </a:solidFill>
                <a:latin typeface="Arabic Typesetting"/>
                <a:cs typeface="Arabic Typesetting"/>
              </a:rPr>
              <a:t> &lt;script </a:t>
            </a:r>
            <a:r>
              <a:rPr lang="en-US" sz="1200" b="1" dirty="0" err="1">
                <a:solidFill>
                  <a:srgbClr val="00B050"/>
                </a:solidFill>
                <a:latin typeface="Arabic Typesetting"/>
                <a:cs typeface="Arabic Typesetting"/>
              </a:rPr>
              <a:t>src</a:t>
            </a:r>
            <a:r>
              <a:rPr lang="en-US" sz="1200" b="1" dirty="0">
                <a:solidFill>
                  <a:srgbClr val="00B050"/>
                </a:solidFill>
                <a:latin typeface="Arabic Typesetting"/>
                <a:cs typeface="Arabic Typesetting"/>
              </a:rPr>
              <a:t>="http://ajax.googleapis.com/ajax/libs/</a:t>
            </a:r>
            <a:r>
              <a:rPr lang="en-US" sz="1200" b="1" dirty="0" err="1">
                <a:solidFill>
                  <a:srgbClr val="00B050"/>
                </a:solidFill>
                <a:latin typeface="Arabic Typesetting"/>
                <a:cs typeface="Arabic Typesetting"/>
              </a:rPr>
              <a:t>jquery</a:t>
            </a:r>
            <a:r>
              <a:rPr lang="en-US" sz="1200" b="1" dirty="0">
                <a:solidFill>
                  <a:srgbClr val="00B050"/>
                </a:solidFill>
                <a:latin typeface="Arabic Typesetting"/>
                <a:cs typeface="Arabic Typesetting"/>
              </a:rPr>
              <a:t>/1.7.1/jquery.min.js"&gt;&lt;/script&gt;  </a:t>
            </a:r>
          </a:p>
          <a:p>
            <a:r>
              <a:rPr lang="en-US" sz="1200" b="1" dirty="0">
                <a:solidFill>
                  <a:srgbClr val="00B050"/>
                </a:solidFill>
                <a:latin typeface="Arabic Typesetting"/>
                <a:cs typeface="Arabic Typesetting"/>
              </a:rPr>
              <a:t>  &lt;script </a:t>
            </a:r>
            <a:r>
              <a:rPr lang="en-US" sz="1200" b="1" dirty="0" err="1">
                <a:solidFill>
                  <a:srgbClr val="00B050"/>
                </a:solidFill>
                <a:latin typeface="Arabic Typesetting"/>
                <a:cs typeface="Arabic Typesetting"/>
              </a:rPr>
              <a:t>src</a:t>
            </a:r>
            <a:r>
              <a:rPr lang="en-US" sz="1200" b="1" dirty="0">
                <a:solidFill>
                  <a:srgbClr val="00B050"/>
                </a:solidFill>
                <a:latin typeface="Arabic Typesetting"/>
                <a:cs typeface="Arabic Typesetting"/>
              </a:rPr>
              <a:t>="http://cdnjs.cloudflare.com/ajax/libs/</a:t>
            </a:r>
            <a:r>
              <a:rPr lang="en-US" sz="1200" b="1" dirty="0" err="1">
                <a:solidFill>
                  <a:srgbClr val="00B050"/>
                </a:solidFill>
                <a:latin typeface="Arabic Typesetting"/>
                <a:cs typeface="Arabic Typesetting"/>
              </a:rPr>
              <a:t>jquery.form</a:t>
            </a:r>
            <a:r>
              <a:rPr lang="en-US" sz="1200" b="1" dirty="0">
                <a:solidFill>
                  <a:srgbClr val="00B050"/>
                </a:solidFill>
                <a:latin typeface="Arabic Typesetting"/>
                <a:cs typeface="Arabic Typesetting"/>
              </a:rPr>
              <a:t>/3.51/jquery.form.min.js"&gt;&lt;/script&gt;  </a:t>
            </a:r>
          </a:p>
          <a:p>
            <a:r>
              <a:rPr lang="en-US" sz="1200" b="1" dirty="0">
                <a:solidFill>
                  <a:srgbClr val="00B050"/>
                </a:solidFill>
                <a:latin typeface="Arabic Typesetting"/>
                <a:cs typeface="Arabic Typesetting"/>
              </a:rPr>
              <a:t>  &lt;script&gt;  </a:t>
            </a:r>
          </a:p>
          <a:p>
            <a:r>
              <a:rPr lang="en-US" sz="1200" b="1" dirty="0">
                <a:solidFill>
                  <a:srgbClr val="00B050"/>
                </a:solidFill>
                <a:latin typeface="Arabic Typesetting"/>
                <a:cs typeface="Arabic Typesetting"/>
              </a:rPr>
              <a:t>  $(document).ready(function() {  </a:t>
            </a:r>
          </a:p>
          <a:p>
            <a:r>
              <a:rPr lang="en-US" sz="1200" b="1" dirty="0">
                <a:solidFill>
                  <a:srgbClr val="00B050"/>
                </a:solidFill>
                <a:latin typeface="Arabic Typesetting"/>
                <a:cs typeface="Arabic Typesetting"/>
              </a:rPr>
              <a:t>     $('#</a:t>
            </a:r>
            <a:r>
              <a:rPr lang="en-US" sz="1200" b="1" dirty="0" err="1">
                <a:solidFill>
                  <a:srgbClr val="00B050"/>
                </a:solidFill>
                <a:latin typeface="Arabic Typesetting"/>
                <a:cs typeface="Arabic Typesetting"/>
              </a:rPr>
              <a:t>uploadForm</a:t>
            </a:r>
            <a:r>
              <a:rPr lang="en-US" sz="1200" b="1" dirty="0">
                <a:solidFill>
                  <a:srgbClr val="00B050"/>
                </a:solidFill>
                <a:latin typeface="Arabic Typesetting"/>
                <a:cs typeface="Arabic Typesetting"/>
              </a:rPr>
              <a:t>').submit(function() {  </a:t>
            </a:r>
          </a:p>
          <a:p>
            <a:r>
              <a:rPr lang="en-US" sz="1200" b="1" dirty="0">
                <a:solidFill>
                  <a:srgbClr val="00B050"/>
                </a:solidFill>
                <a:latin typeface="Arabic Typesetting"/>
                <a:cs typeface="Arabic Typesetting"/>
              </a:rPr>
              <a:t>         $("#status").empty().text("File is uploading...");   </a:t>
            </a:r>
          </a:p>
          <a:p>
            <a:r>
              <a:rPr lang="en-US" sz="1200" b="1" dirty="0">
                <a:solidFill>
                  <a:srgbClr val="00B050"/>
                </a:solidFill>
                <a:latin typeface="Arabic Typesetting"/>
                <a:cs typeface="Arabic Typesetting"/>
              </a:rPr>
              <a:t>        $(this).</a:t>
            </a:r>
            <a:r>
              <a:rPr lang="en-US" sz="1200" b="1" dirty="0" err="1">
                <a:solidFill>
                  <a:srgbClr val="00B050"/>
                </a:solidFill>
                <a:latin typeface="Arabic Typesetting"/>
                <a:cs typeface="Arabic Typesetting"/>
              </a:rPr>
              <a:t>ajaxSubmit</a:t>
            </a:r>
            <a:r>
              <a:rPr lang="en-US" sz="1200" b="1" dirty="0">
                <a:solidFill>
                  <a:srgbClr val="00B050"/>
                </a:solidFill>
                <a:latin typeface="Arabic Typesetting"/>
                <a:cs typeface="Arabic Typesetting"/>
              </a:rPr>
              <a:t>({   </a:t>
            </a:r>
          </a:p>
          <a:p>
            <a:r>
              <a:rPr lang="en-US" sz="1200" b="1" dirty="0">
                <a:solidFill>
                  <a:srgbClr val="00B050"/>
                </a:solidFill>
                <a:latin typeface="Arabic Typesetting"/>
                <a:cs typeface="Arabic Typesetting"/>
              </a:rPr>
              <a:t>            error: function(</a:t>
            </a:r>
            <a:r>
              <a:rPr lang="en-US" sz="1200" b="1" dirty="0" err="1">
                <a:solidFill>
                  <a:srgbClr val="00B050"/>
                </a:solidFill>
                <a:latin typeface="Arabic Typesetting"/>
                <a:cs typeface="Arabic Typesetting"/>
              </a:rPr>
              <a:t>xhr</a:t>
            </a:r>
            <a:r>
              <a:rPr lang="en-US" sz="1200" b="1" dirty="0">
                <a:solidFill>
                  <a:srgbClr val="00B050"/>
                </a:solidFill>
                <a:latin typeface="Arabic Typesetting"/>
                <a:cs typeface="Arabic Typesetting"/>
              </a:rPr>
              <a:t>) {  </a:t>
            </a:r>
          </a:p>
          <a:p>
            <a:r>
              <a:rPr lang="en-US" sz="1200" b="1" dirty="0">
                <a:solidFill>
                  <a:srgbClr val="00B050"/>
                </a:solidFill>
                <a:latin typeface="Arabic Typesetting"/>
                <a:cs typeface="Arabic Typesetting"/>
              </a:rPr>
              <a:t>                    status('Error: ' + </a:t>
            </a:r>
            <a:r>
              <a:rPr lang="en-US" sz="1200" b="1" dirty="0" err="1">
                <a:solidFill>
                  <a:srgbClr val="00B050"/>
                </a:solidFill>
                <a:latin typeface="Arabic Typesetting"/>
                <a:cs typeface="Arabic Typesetting"/>
              </a:rPr>
              <a:t>xhr.status</a:t>
            </a:r>
            <a:r>
              <a:rPr lang="en-US" sz="1200" b="1" dirty="0">
                <a:solidFill>
                  <a:srgbClr val="00B050"/>
                </a:solidFill>
                <a:latin typeface="Arabic Typesetting"/>
                <a:cs typeface="Arabic Typesetting"/>
              </a:rPr>
              <a:t>);  </a:t>
            </a:r>
          </a:p>
          <a:p>
            <a:r>
              <a:rPr lang="en-US" sz="1200" b="1" dirty="0">
                <a:solidFill>
                  <a:srgbClr val="00B050"/>
                </a:solidFill>
                <a:latin typeface="Arabic Typesetting"/>
                <a:cs typeface="Arabic Typesetting"/>
              </a:rPr>
              <a:t>            },   </a:t>
            </a:r>
          </a:p>
          <a:p>
            <a:r>
              <a:rPr lang="en-US" sz="1200" b="1" dirty="0">
                <a:solidFill>
                  <a:srgbClr val="00B050"/>
                </a:solidFill>
                <a:latin typeface="Arabic Typesetting"/>
                <a:cs typeface="Arabic Typesetting"/>
              </a:rPr>
              <a:t>            success: function(response) {  </a:t>
            </a:r>
          </a:p>
          <a:p>
            <a:r>
              <a:rPr lang="en-US" sz="1200" b="1" dirty="0">
                <a:solidFill>
                  <a:srgbClr val="00B050"/>
                </a:solidFill>
                <a:latin typeface="Arabic Typesetting"/>
                <a:cs typeface="Arabic Typesetting"/>
              </a:rPr>
              <a:t>                    console.log(response)  </a:t>
            </a:r>
          </a:p>
          <a:p>
            <a:r>
              <a:rPr lang="en-US" sz="1200" b="1" dirty="0">
                <a:solidFill>
                  <a:srgbClr val="00B050"/>
                </a:solidFill>
                <a:latin typeface="Arabic Typesetting"/>
                <a:cs typeface="Arabic Typesetting"/>
              </a:rPr>
              <a:t>                    $("#status").empty().text(response);  </a:t>
            </a:r>
          </a:p>
          <a:p>
            <a:r>
              <a:rPr lang="en-US" sz="1200" b="1" dirty="0">
                <a:solidFill>
                  <a:srgbClr val="00B050"/>
                </a:solidFill>
                <a:latin typeface="Arabic Typesetting"/>
                <a:cs typeface="Arabic Typesetting"/>
              </a:rPr>
              <a:t>            }});    </a:t>
            </a:r>
          </a:p>
          <a:p>
            <a:r>
              <a:rPr lang="en-US" sz="1200" b="1" dirty="0">
                <a:solidFill>
                  <a:srgbClr val="00B050"/>
                </a:solidFill>
                <a:latin typeface="Arabic Typesetting"/>
                <a:cs typeface="Arabic Typesetting"/>
              </a:rPr>
              <a:t>    return false;  </a:t>
            </a:r>
          </a:p>
          <a:p>
            <a:r>
              <a:rPr lang="en-US" sz="1200" b="1" dirty="0">
                <a:solidFill>
                  <a:srgbClr val="00B050"/>
                </a:solidFill>
                <a:latin typeface="Arabic Typesetting"/>
                <a:cs typeface="Arabic Typesetting"/>
              </a:rPr>
              <a:t>    });      </a:t>
            </a:r>
          </a:p>
          <a:p>
            <a:r>
              <a:rPr lang="en-US" sz="1200" b="1" dirty="0">
                <a:solidFill>
                  <a:srgbClr val="00B050"/>
                </a:solidFill>
                <a:latin typeface="Arabic Typesetting"/>
                <a:cs typeface="Arabic Typesetting"/>
              </a:rPr>
              <a:t>});  </a:t>
            </a:r>
          </a:p>
          <a:p>
            <a:r>
              <a:rPr lang="en-US" sz="1200" b="1" dirty="0">
                <a:solidFill>
                  <a:srgbClr val="00B050"/>
                </a:solidFill>
                <a:latin typeface="Arabic Typesetting"/>
                <a:cs typeface="Arabic Typesetting"/>
              </a:rPr>
              <a:t>  &lt;/script&gt;  </a:t>
            </a:r>
          </a:p>
          <a:p>
            <a:r>
              <a:rPr lang="en-US" sz="1200" b="1" dirty="0">
                <a:solidFill>
                  <a:srgbClr val="00B050"/>
                </a:solidFill>
                <a:latin typeface="Arabic Typesetting"/>
                <a:cs typeface="Arabic Typesetting"/>
              </a:rPr>
              <a:t>  &lt;/head&gt;  </a:t>
            </a:r>
          </a:p>
          <a:p>
            <a:r>
              <a:rPr lang="en-US" sz="1200" b="1" dirty="0">
                <a:solidFill>
                  <a:srgbClr val="00B050"/>
                </a:solidFill>
                <a:latin typeface="Arabic Typesetting"/>
                <a:cs typeface="Arabic Typesetting"/>
              </a:rPr>
              <a:t>  &lt;body&gt;  </a:t>
            </a:r>
          </a:p>
          <a:p>
            <a:r>
              <a:rPr lang="en-US" sz="1200" b="1" dirty="0">
                <a:solidFill>
                  <a:srgbClr val="00B050"/>
                </a:solidFill>
                <a:latin typeface="Arabic Typesetting"/>
                <a:cs typeface="Arabic Typesetting"/>
              </a:rPr>
              <a:t>      &lt;h1&gt;Express.js File Upload: by training&lt;/h1&gt;  </a:t>
            </a:r>
          </a:p>
          <a:p>
            <a:r>
              <a:rPr lang="en-US" sz="1200" b="1" dirty="0">
                <a:solidFill>
                  <a:srgbClr val="00B050"/>
                </a:solidFill>
                <a:latin typeface="Arabic Typesetting"/>
                <a:cs typeface="Arabic Typesetting"/>
              </a:rPr>
              <a:t>      &lt;form id="</a:t>
            </a:r>
            <a:r>
              <a:rPr lang="en-US" sz="1200" b="1" dirty="0" err="1">
                <a:solidFill>
                  <a:srgbClr val="00B050"/>
                </a:solidFill>
                <a:latin typeface="Arabic Typesetting"/>
                <a:cs typeface="Arabic Typesetting"/>
              </a:rPr>
              <a:t>uploadForm</a:t>
            </a:r>
            <a:r>
              <a:rPr lang="en-US" sz="1200" b="1" dirty="0">
                <a:solidFill>
                  <a:srgbClr val="00B050"/>
                </a:solidFill>
                <a:latin typeface="Arabic Typesetting"/>
                <a:cs typeface="Arabic Typesetting"/>
              </a:rPr>
              <a:t>" </a:t>
            </a:r>
            <a:r>
              <a:rPr lang="en-US" sz="1200" b="1" dirty="0" err="1">
                <a:solidFill>
                  <a:srgbClr val="00B050"/>
                </a:solidFill>
                <a:latin typeface="Arabic Typesetting"/>
                <a:cs typeface="Arabic Typesetting"/>
              </a:rPr>
              <a:t>enctype</a:t>
            </a:r>
            <a:r>
              <a:rPr lang="en-US" sz="1200" b="1" dirty="0">
                <a:solidFill>
                  <a:srgbClr val="00B050"/>
                </a:solidFill>
                <a:latin typeface="Arabic Typesetting"/>
                <a:cs typeface="Arabic Typesetting"/>
              </a:rPr>
              <a:t>="multipart/form-data" action="/upload" method="post"&gt;  </a:t>
            </a:r>
          </a:p>
          <a:p>
            <a:r>
              <a:rPr lang="en-US" sz="1200" b="1" dirty="0">
                <a:solidFill>
                  <a:srgbClr val="00B050"/>
                </a:solidFill>
                <a:latin typeface="Arabic Typesetting"/>
                <a:cs typeface="Arabic Typesetting"/>
              </a:rPr>
              <a:t>       &lt;input type="file" name="</a:t>
            </a:r>
            <a:r>
              <a:rPr lang="en-US" sz="1200" b="1" dirty="0" err="1">
                <a:solidFill>
                  <a:srgbClr val="00B050"/>
                </a:solidFill>
                <a:latin typeface="Arabic Typesetting"/>
                <a:cs typeface="Arabic Typesetting"/>
              </a:rPr>
              <a:t>myfile</a:t>
            </a:r>
            <a:r>
              <a:rPr lang="en-US" sz="1200" b="1" dirty="0">
                <a:solidFill>
                  <a:srgbClr val="00B050"/>
                </a:solidFill>
                <a:latin typeface="Arabic Typesetting"/>
                <a:cs typeface="Arabic Typesetting"/>
              </a:rPr>
              <a:t>" /&gt;&lt;</a:t>
            </a:r>
            <a:r>
              <a:rPr lang="en-US" sz="1200" b="1" dirty="0" err="1">
                <a:solidFill>
                  <a:srgbClr val="00B050"/>
                </a:solidFill>
                <a:latin typeface="Arabic Typesetting"/>
                <a:cs typeface="Arabic Typesetting"/>
              </a:rPr>
              <a:t>br</a:t>
            </a:r>
            <a:r>
              <a:rPr lang="en-US" sz="1200" b="1" dirty="0">
                <a:solidFill>
                  <a:srgbClr val="00B050"/>
                </a:solidFill>
                <a:latin typeface="Arabic Typesetting"/>
                <a:cs typeface="Arabic Typesetting"/>
              </a:rPr>
              <a:t>/&gt;&lt;</a:t>
            </a:r>
            <a:r>
              <a:rPr lang="en-US" sz="1200" b="1" dirty="0" err="1">
                <a:solidFill>
                  <a:srgbClr val="00B050"/>
                </a:solidFill>
                <a:latin typeface="Arabic Typesetting"/>
                <a:cs typeface="Arabic Typesetting"/>
              </a:rPr>
              <a:t>br</a:t>
            </a:r>
            <a:r>
              <a:rPr lang="en-US" sz="1200" b="1" dirty="0">
                <a:solidFill>
                  <a:srgbClr val="00B050"/>
                </a:solidFill>
                <a:latin typeface="Arabic Typesetting"/>
                <a:cs typeface="Arabic Typesetting"/>
              </a:rPr>
              <a:t>/&gt;  </a:t>
            </a:r>
          </a:p>
          <a:p>
            <a:r>
              <a:rPr lang="en-US" sz="1200" b="1" dirty="0">
                <a:solidFill>
                  <a:srgbClr val="00B050"/>
                </a:solidFill>
                <a:latin typeface="Arabic Typesetting"/>
                <a:cs typeface="Arabic Typesetting"/>
              </a:rPr>
              <a:t>       &lt;input type="submit" value="Upload Image" name="submit"&gt;&lt;</a:t>
            </a:r>
            <a:r>
              <a:rPr lang="en-US" sz="1200" b="1" dirty="0" err="1">
                <a:solidFill>
                  <a:srgbClr val="00B050"/>
                </a:solidFill>
                <a:latin typeface="Arabic Typesetting"/>
                <a:cs typeface="Arabic Typesetting"/>
              </a:rPr>
              <a:t>br</a:t>
            </a:r>
            <a:r>
              <a:rPr lang="en-US" sz="1200" b="1" dirty="0">
                <a:solidFill>
                  <a:srgbClr val="00B050"/>
                </a:solidFill>
                <a:latin typeface="Arabic Typesetting"/>
                <a:cs typeface="Arabic Typesetting"/>
              </a:rPr>
              <a:t>/&gt;&lt;</a:t>
            </a:r>
            <a:r>
              <a:rPr lang="en-US" sz="1200" b="1" dirty="0" err="1">
                <a:solidFill>
                  <a:srgbClr val="00B050"/>
                </a:solidFill>
                <a:latin typeface="Arabic Typesetting"/>
                <a:cs typeface="Arabic Typesetting"/>
              </a:rPr>
              <a:t>br</a:t>
            </a:r>
            <a:r>
              <a:rPr lang="en-US" sz="1200" b="1" dirty="0">
                <a:solidFill>
                  <a:srgbClr val="00B050"/>
                </a:solidFill>
                <a:latin typeface="Arabic Typesetting"/>
                <a:cs typeface="Arabic Typesetting"/>
              </a:rPr>
              <a:t>/&gt;  </a:t>
            </a:r>
          </a:p>
          <a:p>
            <a:r>
              <a:rPr lang="en-US" sz="1200" b="1" dirty="0">
                <a:solidFill>
                  <a:srgbClr val="00B050"/>
                </a:solidFill>
                <a:latin typeface="Arabic Typesetting"/>
                <a:cs typeface="Arabic Typesetting"/>
              </a:rPr>
              <a:t>       &lt;span id="status"&gt;&lt;/span&gt;  </a:t>
            </a:r>
          </a:p>
          <a:p>
            <a:r>
              <a:rPr lang="en-US" sz="1200" b="1" dirty="0">
                <a:solidFill>
                  <a:srgbClr val="00B050"/>
                </a:solidFill>
                <a:latin typeface="Arabic Typesetting"/>
                <a:cs typeface="Arabic Typesetting"/>
              </a:rPr>
              <a:t>      &lt;/form&gt;  </a:t>
            </a:r>
          </a:p>
          <a:p>
            <a:r>
              <a:rPr lang="en-US" sz="1200" b="1" dirty="0">
                <a:solidFill>
                  <a:srgbClr val="00B050"/>
                </a:solidFill>
                <a:latin typeface="Arabic Typesetting"/>
                <a:cs typeface="Arabic Typesetting"/>
              </a:rPr>
              <a:t>  &lt;/body&gt;  </a:t>
            </a:r>
          </a:p>
          <a:p>
            <a:r>
              <a:rPr lang="en-US" sz="1200" b="1" dirty="0">
                <a:solidFill>
                  <a:srgbClr val="00B050"/>
                </a:solidFill>
                <a:latin typeface="Arabic Typesetting"/>
                <a:cs typeface="Arabic Typesetting"/>
              </a:rPr>
              <a:t>&lt;/html&gt;  </a:t>
            </a:r>
          </a:p>
        </p:txBody>
      </p:sp>
      <p:sp>
        <p:nvSpPr>
          <p:cNvPr id="7" name="TextBox 6">
            <a:extLst>
              <a:ext uri="{FF2B5EF4-FFF2-40B4-BE49-F238E27FC236}">
                <a16:creationId xmlns:a16="http://schemas.microsoft.com/office/drawing/2014/main" id="{0A8367D8-EAD1-4596-81EE-380CFDCAE8CE}"/>
              </a:ext>
            </a:extLst>
          </p:cNvPr>
          <p:cNvSpPr txBox="1"/>
          <p:nvPr/>
        </p:nvSpPr>
        <p:spPr>
          <a:xfrm>
            <a:off x="8534400" y="551121"/>
            <a:ext cx="362038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accent1"/>
                </a:solidFill>
                <a:latin typeface="Arabic Typesetting"/>
                <a:cs typeface="Arabic Typesetting"/>
              </a:rPr>
              <a:t>var express =   require("express");  </a:t>
            </a:r>
          </a:p>
          <a:p>
            <a:r>
              <a:rPr lang="en-US" sz="1400" b="1" dirty="0">
                <a:solidFill>
                  <a:schemeClr val="accent1"/>
                </a:solidFill>
                <a:latin typeface="Arabic Typesetting"/>
                <a:cs typeface="Arabic Typesetting"/>
              </a:rPr>
              <a:t>var </a:t>
            </a:r>
            <a:r>
              <a:rPr lang="en-US" sz="1400" b="1" dirty="0" err="1">
                <a:solidFill>
                  <a:schemeClr val="accent1"/>
                </a:solidFill>
                <a:latin typeface="Arabic Typesetting"/>
                <a:cs typeface="Arabic Typesetting"/>
              </a:rPr>
              <a:t>multer</a:t>
            </a:r>
            <a:r>
              <a:rPr lang="en-US" sz="1400" b="1" dirty="0">
                <a:solidFill>
                  <a:schemeClr val="accent1"/>
                </a:solidFill>
                <a:latin typeface="Arabic Typesetting"/>
                <a:cs typeface="Arabic Typesetting"/>
              </a:rPr>
              <a:t>  =   require('</a:t>
            </a:r>
            <a:r>
              <a:rPr lang="en-US" sz="1400" b="1" dirty="0" err="1">
                <a:solidFill>
                  <a:schemeClr val="accent1"/>
                </a:solidFill>
                <a:latin typeface="Arabic Typesetting"/>
                <a:cs typeface="Arabic Typesetting"/>
              </a:rPr>
              <a:t>multer</a:t>
            </a:r>
            <a:r>
              <a:rPr lang="en-US" sz="1400" b="1" dirty="0">
                <a:solidFill>
                  <a:schemeClr val="accent1"/>
                </a:solidFill>
                <a:latin typeface="Arabic Typesetting"/>
                <a:cs typeface="Arabic Typesetting"/>
              </a:rPr>
              <a:t>');  </a:t>
            </a:r>
          </a:p>
          <a:p>
            <a:r>
              <a:rPr lang="en-US" sz="1400" b="1" dirty="0">
                <a:solidFill>
                  <a:schemeClr val="accent1"/>
                </a:solidFill>
                <a:latin typeface="Arabic Typesetting"/>
                <a:cs typeface="Arabic Typesetting"/>
              </a:rPr>
              <a:t>var app =   express();  </a:t>
            </a:r>
          </a:p>
          <a:p>
            <a:r>
              <a:rPr lang="en-US" sz="1400" b="1" dirty="0">
                <a:solidFill>
                  <a:schemeClr val="accent1"/>
                </a:solidFill>
                <a:latin typeface="Arabic Typesetting"/>
                <a:cs typeface="Arabic Typesetting"/>
              </a:rPr>
              <a:t>var storage =   </a:t>
            </a:r>
            <a:r>
              <a:rPr lang="en-US" sz="1400" b="1" dirty="0" err="1">
                <a:solidFill>
                  <a:schemeClr val="accent1"/>
                </a:solidFill>
                <a:latin typeface="Arabic Typesetting"/>
                <a:cs typeface="Arabic Typesetting"/>
              </a:rPr>
              <a:t>multer.diskStorage</a:t>
            </a:r>
            <a:r>
              <a:rPr lang="en-US" sz="1400" b="1" dirty="0">
                <a:solidFill>
                  <a:schemeClr val="accent1"/>
                </a:solidFill>
                <a:latin typeface="Arabic Typesetting"/>
                <a:cs typeface="Arabic Typesetting"/>
              </a:rPr>
              <a:t>({  </a:t>
            </a:r>
          </a:p>
          <a:p>
            <a:r>
              <a:rPr lang="en-US" sz="1400" b="1" dirty="0">
                <a:solidFill>
                  <a:schemeClr val="accent1"/>
                </a:solidFill>
                <a:latin typeface="Arabic Typesetting"/>
                <a:cs typeface="Arabic Typesetting"/>
              </a:rPr>
              <a:t>  destination: function (req, file, callback) {  </a:t>
            </a:r>
          </a:p>
          <a:p>
            <a:r>
              <a:rPr lang="en-US" sz="1400" b="1" dirty="0">
                <a:solidFill>
                  <a:schemeClr val="accent1"/>
                </a:solidFill>
                <a:latin typeface="Arabic Typesetting"/>
                <a:cs typeface="Arabic Typesetting"/>
              </a:rPr>
              <a:t>    callback(null, './uploads');  </a:t>
            </a:r>
          </a:p>
          <a:p>
            <a:r>
              <a:rPr lang="en-US" sz="1400" b="1" dirty="0">
                <a:solidFill>
                  <a:schemeClr val="accent1"/>
                </a:solidFill>
                <a:latin typeface="Arabic Typesetting"/>
                <a:cs typeface="Arabic Typesetting"/>
              </a:rPr>
              <a:t>  },  </a:t>
            </a:r>
          </a:p>
          <a:p>
            <a:r>
              <a:rPr lang="en-US" sz="1400" b="1" dirty="0">
                <a:solidFill>
                  <a:schemeClr val="accent1"/>
                </a:solidFill>
                <a:latin typeface="Arabic Typesetting"/>
                <a:cs typeface="Arabic Typesetting"/>
              </a:rPr>
              <a:t>  filename: function (req, file, callback) {  </a:t>
            </a:r>
          </a:p>
          <a:p>
            <a:r>
              <a:rPr lang="en-US" sz="1400" b="1" dirty="0">
                <a:solidFill>
                  <a:schemeClr val="accent1"/>
                </a:solidFill>
                <a:latin typeface="Arabic Typesetting"/>
                <a:cs typeface="Arabic Typesetting"/>
              </a:rPr>
              <a:t>    callback(null, </a:t>
            </a:r>
            <a:r>
              <a:rPr lang="en-US" sz="1400" b="1" dirty="0" err="1">
                <a:solidFill>
                  <a:schemeClr val="accent1"/>
                </a:solidFill>
                <a:latin typeface="Arabic Typesetting"/>
                <a:cs typeface="Arabic Typesetting"/>
              </a:rPr>
              <a:t>file.originalname</a:t>
            </a:r>
            <a:r>
              <a:rPr lang="en-US" sz="1400" b="1" dirty="0">
                <a:solidFill>
                  <a:schemeClr val="accent1"/>
                </a:solidFill>
                <a:latin typeface="Arabic Typesetting"/>
                <a:cs typeface="Arabic Typesetting"/>
              </a:rPr>
              <a:t>);  </a:t>
            </a:r>
          </a:p>
          <a:p>
            <a:r>
              <a:rPr lang="en-US" sz="1400" b="1" dirty="0">
                <a:solidFill>
                  <a:schemeClr val="accent1"/>
                </a:solidFill>
                <a:latin typeface="Arabic Typesetting"/>
                <a:cs typeface="Arabic Typesetting"/>
              </a:rPr>
              <a:t>  }  </a:t>
            </a:r>
          </a:p>
          <a:p>
            <a:r>
              <a:rPr lang="en-US" sz="1400" b="1" dirty="0">
                <a:solidFill>
                  <a:schemeClr val="accent1"/>
                </a:solidFill>
                <a:latin typeface="Arabic Typesetting"/>
                <a:cs typeface="Arabic Typesetting"/>
              </a:rPr>
              <a:t>});  </a:t>
            </a:r>
          </a:p>
          <a:p>
            <a:r>
              <a:rPr lang="en-US" sz="1400" b="1" dirty="0">
                <a:solidFill>
                  <a:schemeClr val="accent1"/>
                </a:solidFill>
                <a:latin typeface="Arabic Typesetting"/>
                <a:cs typeface="Arabic Typesetting"/>
              </a:rPr>
              <a:t>var upload = </a:t>
            </a:r>
            <a:r>
              <a:rPr lang="en-US" sz="1400" b="1" dirty="0" err="1">
                <a:solidFill>
                  <a:schemeClr val="accent1"/>
                </a:solidFill>
                <a:latin typeface="Arabic Typesetting"/>
                <a:cs typeface="Arabic Typesetting"/>
              </a:rPr>
              <a:t>multer</a:t>
            </a:r>
            <a:r>
              <a:rPr lang="en-US" sz="1400" b="1" dirty="0">
                <a:solidFill>
                  <a:schemeClr val="accent1"/>
                </a:solidFill>
                <a:latin typeface="Arabic Typesetting"/>
                <a:cs typeface="Arabic Typesetting"/>
              </a:rPr>
              <a:t>({ storage : storage}).single('</a:t>
            </a:r>
            <a:r>
              <a:rPr lang="en-US" sz="1400" b="1" dirty="0" err="1">
                <a:solidFill>
                  <a:schemeClr val="accent1"/>
                </a:solidFill>
                <a:latin typeface="Arabic Typesetting"/>
                <a:cs typeface="Arabic Typesetting"/>
              </a:rPr>
              <a:t>myfile</a:t>
            </a:r>
            <a:r>
              <a:rPr lang="en-US" sz="1400" b="1" dirty="0">
                <a:solidFill>
                  <a:schemeClr val="accent1"/>
                </a:solidFill>
                <a:latin typeface="Arabic Typesetting"/>
                <a:cs typeface="Arabic Typesetting"/>
              </a:rPr>
              <a:t>');   </a:t>
            </a:r>
          </a:p>
          <a:p>
            <a:r>
              <a:rPr lang="en-US" sz="1400" b="1" dirty="0" err="1">
                <a:solidFill>
                  <a:schemeClr val="accent1"/>
                </a:solidFill>
                <a:latin typeface="Arabic Typesetting"/>
                <a:cs typeface="Arabic Typesetting"/>
              </a:rPr>
              <a:t>app.get</a:t>
            </a:r>
            <a:r>
              <a:rPr lang="en-US" sz="1400" b="1" dirty="0">
                <a:solidFill>
                  <a:schemeClr val="accent1"/>
                </a:solidFill>
                <a:latin typeface="Arabic Typesetting"/>
                <a:cs typeface="Arabic Typesetting"/>
              </a:rPr>
              <a:t>('/',function(</a:t>
            </a:r>
            <a:r>
              <a:rPr lang="en-US" sz="1400" b="1" dirty="0" err="1">
                <a:solidFill>
                  <a:schemeClr val="accent1"/>
                </a:solidFill>
                <a:latin typeface="Arabic Typesetting"/>
                <a:cs typeface="Arabic Typesetting"/>
              </a:rPr>
              <a:t>req,res</a:t>
            </a:r>
            <a:r>
              <a:rPr lang="en-US" sz="1400" b="1" dirty="0">
                <a:solidFill>
                  <a:schemeClr val="accent1"/>
                </a:solidFill>
                <a:latin typeface="Arabic Typesetting"/>
                <a:cs typeface="Arabic Typesetting"/>
              </a:rPr>
              <a:t>){  </a:t>
            </a:r>
          </a:p>
          <a:p>
            <a:r>
              <a:rPr lang="en-US" sz="1400" b="1" dirty="0">
                <a:solidFill>
                  <a:schemeClr val="accent1"/>
                </a:solidFill>
                <a:latin typeface="Arabic Typesetting"/>
                <a:cs typeface="Arabic Typesetting"/>
              </a:rPr>
              <a:t>      </a:t>
            </a:r>
            <a:r>
              <a:rPr lang="en-US" sz="1400" b="1" dirty="0" err="1">
                <a:solidFill>
                  <a:schemeClr val="accent1"/>
                </a:solidFill>
                <a:latin typeface="Arabic Typesetting"/>
                <a:cs typeface="Arabic Typesetting"/>
              </a:rPr>
              <a:t>res.sendFile</a:t>
            </a:r>
            <a:r>
              <a:rPr lang="en-US" sz="1400" b="1" dirty="0">
                <a:solidFill>
                  <a:schemeClr val="accent1"/>
                </a:solidFill>
                <a:latin typeface="Arabic Typesetting"/>
                <a:cs typeface="Arabic Typesetting"/>
              </a:rPr>
              <a:t>(__</a:t>
            </a:r>
            <a:r>
              <a:rPr lang="en-US" sz="1400" b="1" dirty="0" err="1">
                <a:solidFill>
                  <a:schemeClr val="accent1"/>
                </a:solidFill>
                <a:latin typeface="Arabic Typesetting"/>
                <a:cs typeface="Arabic Typesetting"/>
              </a:rPr>
              <a:t>dirname</a:t>
            </a:r>
            <a:r>
              <a:rPr lang="en-US" sz="1400" b="1" dirty="0">
                <a:solidFill>
                  <a:schemeClr val="accent1"/>
                </a:solidFill>
                <a:latin typeface="Arabic Typesetting"/>
                <a:cs typeface="Arabic Typesetting"/>
              </a:rPr>
              <a:t> + "/index.html");  </a:t>
            </a:r>
          </a:p>
          <a:p>
            <a:r>
              <a:rPr lang="en-US" sz="1400" b="1" dirty="0">
                <a:solidFill>
                  <a:schemeClr val="accent1"/>
                </a:solidFill>
                <a:latin typeface="Arabic Typesetting"/>
                <a:cs typeface="Arabic Typesetting"/>
              </a:rPr>
              <a:t>});    </a:t>
            </a:r>
          </a:p>
          <a:p>
            <a:r>
              <a:rPr lang="en-US" sz="1400" b="1">
                <a:solidFill>
                  <a:schemeClr val="accent1"/>
                </a:solidFill>
                <a:latin typeface="Arabic Typesetting"/>
                <a:cs typeface="Arabic Typesetting"/>
              </a:rPr>
              <a:t>app.post('/upload',function(req,res){  </a:t>
            </a:r>
            <a:endParaRPr lang="en-US" sz="1400" b="1" dirty="0">
              <a:solidFill>
                <a:schemeClr val="accent1"/>
              </a:solidFill>
              <a:latin typeface="Arabic Typesetting"/>
              <a:cs typeface="Arabic Typesetting"/>
            </a:endParaRPr>
          </a:p>
          <a:p>
            <a:r>
              <a:rPr lang="en-US" sz="1400" b="1" dirty="0">
                <a:solidFill>
                  <a:schemeClr val="accent1"/>
                </a:solidFill>
                <a:latin typeface="Arabic Typesetting"/>
                <a:cs typeface="Arabic Typesetting"/>
              </a:rPr>
              <a:t>    upload(</a:t>
            </a:r>
            <a:r>
              <a:rPr lang="en-US" sz="1400" b="1" dirty="0" err="1">
                <a:solidFill>
                  <a:schemeClr val="accent1"/>
                </a:solidFill>
                <a:latin typeface="Arabic Typesetting"/>
                <a:cs typeface="Arabic Typesetting"/>
              </a:rPr>
              <a:t>req,res,function</a:t>
            </a:r>
            <a:r>
              <a:rPr lang="en-US" sz="1400" b="1" dirty="0">
                <a:solidFill>
                  <a:schemeClr val="accent1"/>
                </a:solidFill>
                <a:latin typeface="Arabic Typesetting"/>
                <a:cs typeface="Arabic Typesetting"/>
              </a:rPr>
              <a:t>(err) {  </a:t>
            </a:r>
          </a:p>
          <a:p>
            <a:r>
              <a:rPr lang="en-US" sz="1400" b="1" dirty="0">
                <a:solidFill>
                  <a:schemeClr val="accent1"/>
                </a:solidFill>
                <a:latin typeface="Arabic Typesetting"/>
                <a:cs typeface="Arabic Typesetting"/>
              </a:rPr>
              <a:t>        if(err) {  </a:t>
            </a:r>
          </a:p>
          <a:p>
            <a:r>
              <a:rPr lang="en-US" sz="1400" b="1" dirty="0">
                <a:solidFill>
                  <a:schemeClr val="accent1"/>
                </a:solidFill>
                <a:latin typeface="Arabic Typesetting"/>
                <a:cs typeface="Arabic Typesetting"/>
              </a:rPr>
              <a:t>            return </a:t>
            </a:r>
            <a:r>
              <a:rPr lang="en-US" sz="1400" b="1" dirty="0" err="1">
                <a:solidFill>
                  <a:schemeClr val="accent1"/>
                </a:solidFill>
                <a:latin typeface="Arabic Typesetting"/>
                <a:cs typeface="Arabic Typesetting"/>
              </a:rPr>
              <a:t>res.end</a:t>
            </a:r>
            <a:r>
              <a:rPr lang="en-US" sz="1400" b="1" dirty="0">
                <a:solidFill>
                  <a:schemeClr val="accent1"/>
                </a:solidFill>
                <a:latin typeface="Arabic Typesetting"/>
                <a:cs typeface="Arabic Typesetting"/>
              </a:rPr>
              <a:t>("Error uploading file.");  </a:t>
            </a:r>
          </a:p>
          <a:p>
            <a:r>
              <a:rPr lang="en-US" sz="1400" b="1" dirty="0">
                <a:solidFill>
                  <a:schemeClr val="accent1"/>
                </a:solidFill>
                <a:latin typeface="Arabic Typesetting"/>
                <a:cs typeface="Arabic Typesetting"/>
              </a:rPr>
              <a:t>        }  </a:t>
            </a:r>
          </a:p>
          <a:p>
            <a:r>
              <a:rPr lang="en-US" sz="1400" b="1" dirty="0">
                <a:solidFill>
                  <a:schemeClr val="accent1"/>
                </a:solidFill>
                <a:latin typeface="Arabic Typesetting"/>
                <a:cs typeface="Arabic Typesetting"/>
              </a:rPr>
              <a:t>        </a:t>
            </a:r>
            <a:r>
              <a:rPr lang="en-US" sz="1400" b="1" dirty="0" err="1">
                <a:solidFill>
                  <a:schemeClr val="accent1"/>
                </a:solidFill>
                <a:latin typeface="Arabic Typesetting"/>
                <a:cs typeface="Arabic Typesetting"/>
              </a:rPr>
              <a:t>res.end</a:t>
            </a:r>
            <a:r>
              <a:rPr lang="en-US" sz="1400" b="1" dirty="0">
                <a:solidFill>
                  <a:schemeClr val="accent1"/>
                </a:solidFill>
                <a:latin typeface="Arabic Typesetting"/>
                <a:cs typeface="Arabic Typesetting"/>
              </a:rPr>
              <a:t>("File is uploaded successfully!");  </a:t>
            </a:r>
          </a:p>
          <a:p>
            <a:r>
              <a:rPr lang="en-US" sz="1400" b="1" dirty="0">
                <a:solidFill>
                  <a:schemeClr val="accent1"/>
                </a:solidFill>
                <a:latin typeface="Arabic Typesetting"/>
                <a:cs typeface="Arabic Typesetting"/>
              </a:rPr>
              <a:t>    });  </a:t>
            </a:r>
          </a:p>
          <a:p>
            <a:r>
              <a:rPr lang="en-US" sz="1400" b="1" dirty="0">
                <a:solidFill>
                  <a:schemeClr val="accent1"/>
                </a:solidFill>
                <a:latin typeface="Arabic Typesetting"/>
                <a:cs typeface="Arabic Typesetting"/>
              </a:rPr>
              <a:t>});    </a:t>
            </a:r>
          </a:p>
          <a:p>
            <a:r>
              <a:rPr lang="en-US" sz="1400" b="1" dirty="0" err="1">
                <a:solidFill>
                  <a:schemeClr val="accent1"/>
                </a:solidFill>
                <a:latin typeface="Arabic Typesetting"/>
                <a:cs typeface="Arabic Typesetting"/>
              </a:rPr>
              <a:t>app.listen</a:t>
            </a:r>
            <a:r>
              <a:rPr lang="en-US" sz="1400" b="1" dirty="0">
                <a:solidFill>
                  <a:schemeClr val="accent1"/>
                </a:solidFill>
                <a:latin typeface="Arabic Typesetting"/>
                <a:cs typeface="Arabic Typesetting"/>
              </a:rPr>
              <a:t>(2000,function(){  </a:t>
            </a:r>
          </a:p>
          <a:p>
            <a:r>
              <a:rPr lang="en-US" sz="1400" b="1" dirty="0">
                <a:solidFill>
                  <a:schemeClr val="accent1"/>
                </a:solidFill>
                <a:latin typeface="Arabic Typesetting"/>
                <a:cs typeface="Arabic Typesetting"/>
              </a:rPr>
              <a:t>    console.log("Server is running on port 2000");  </a:t>
            </a:r>
          </a:p>
          <a:p>
            <a:r>
              <a:rPr lang="en-US" sz="1400" b="1" dirty="0">
                <a:solidFill>
                  <a:schemeClr val="accent1"/>
                </a:solidFill>
                <a:latin typeface="Arabic Typesetting"/>
                <a:cs typeface="Arabic Typesetting"/>
              </a:rPr>
              <a:t>});  </a:t>
            </a:r>
          </a:p>
        </p:txBody>
      </p:sp>
    </p:spTree>
    <p:extLst>
      <p:ext uri="{BB962C8B-B14F-4D97-AF65-F5344CB8AC3E}">
        <p14:creationId xmlns:p14="http://schemas.microsoft.com/office/powerpoint/2010/main" val="22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8EF1-D2E2-475A-A323-141DBFFFAB93}"/>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CD9C2CC5-6BFD-44E2-BED4-B42DC9E2F477}"/>
              </a:ext>
            </a:extLst>
          </p:cNvPr>
          <p:cNvSpPr>
            <a:spLocks noGrp="1"/>
          </p:cNvSpPr>
          <p:nvPr>
            <p:ph idx="1"/>
          </p:nvPr>
        </p:nvSpPr>
        <p:spPr>
          <a:xfrm>
            <a:off x="515421" y="1377780"/>
            <a:ext cx="11799111" cy="5122625"/>
          </a:xfrm>
        </p:spPr>
        <p:txBody>
          <a:bodyPr vert="horz" wrap="square" lIns="0" tIns="0" rIns="0" bIns="0" rtlCol="0" anchor="t">
            <a:noAutofit/>
          </a:bodyPr>
          <a:lstStyle/>
          <a:p>
            <a:pPr>
              <a:lnSpc>
                <a:spcPct val="120000"/>
              </a:lnSpc>
              <a:spcAft>
                <a:spcPts val="500"/>
              </a:spcAft>
            </a:pPr>
            <a:r>
              <a:rPr lang="en-US" sz="1600">
                <a:solidFill>
                  <a:srgbClr val="FFFFFF"/>
                </a:solidFill>
                <a:latin typeface="Arabic Typesetting"/>
                <a:cs typeface="Arabic Typesetting"/>
              </a:rPr>
              <a:t>Express.js Middleware are different types of functions that are invoked by the Express.js routing layer before the final request handler. As the name specified, Middleware appears in the middle between an initial request and final intended route. In stack, middleware functions are always invoked in the order in which they are added.</a:t>
            </a:r>
            <a:endParaRPr lang="en-US" sz="1600" dirty="0">
              <a:solidFill>
                <a:srgbClr val="FFFFFF"/>
              </a:solidFill>
              <a:latin typeface="Arabic Typesetting"/>
              <a:cs typeface="Arabic Typesetting"/>
            </a:endParaRPr>
          </a:p>
          <a:p>
            <a:pPr>
              <a:lnSpc>
                <a:spcPct val="120000"/>
              </a:lnSpc>
              <a:spcAft>
                <a:spcPts val="500"/>
              </a:spcAft>
            </a:pPr>
            <a:r>
              <a:rPr lang="en-US" sz="1600">
                <a:solidFill>
                  <a:srgbClr val="FFFFFF"/>
                </a:solidFill>
                <a:latin typeface="Arabic Typesetting"/>
                <a:cs typeface="Arabic Typesetting"/>
              </a:rPr>
              <a:t>Middleware is commonly used to perform tasks like body parsing for URL-encoded or JSON requests, cookie parsing for basic cookie handling, or even building JavaScript modules on the fly.</a:t>
            </a:r>
            <a:endParaRPr lang="en-US" sz="1600" dirty="0">
              <a:solidFill>
                <a:srgbClr val="FFFFFF"/>
              </a:solidFill>
              <a:latin typeface="Arabic Typesetting"/>
              <a:cs typeface="Arabic Typesetting"/>
            </a:endParaRPr>
          </a:p>
          <a:p>
            <a:pPr>
              <a:lnSpc>
                <a:spcPct val="120000"/>
              </a:lnSpc>
              <a:spcAft>
                <a:spcPts val="500"/>
              </a:spcAft>
            </a:pPr>
            <a:r>
              <a:rPr lang="en-US" sz="1600">
                <a:solidFill>
                  <a:srgbClr val="FFFFFF"/>
                </a:solidFill>
                <a:latin typeface="Arabic Typesetting"/>
                <a:cs typeface="Arabic Typesetting"/>
              </a:rPr>
              <a:t>What is a Middleware function</a:t>
            </a:r>
            <a:endParaRPr lang="en-US" sz="1600"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Middleware functions are the functions that access to the request and response object (req, res) in request-response cycle.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A middleware function can perform the following tasks:</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It can execute any code.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It can make changes to the request and the response objects.</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It can end the request-response cycle.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It can call the next middleware function in the stack.</a:t>
            </a:r>
            <a:endParaRPr lang="en-US" dirty="0">
              <a:solidFill>
                <a:srgbClr val="FFFFFF"/>
              </a:solidFill>
              <a:latin typeface="Arabic Typesetting"/>
              <a:cs typeface="Arabic Typesetting"/>
            </a:endParaRPr>
          </a:p>
          <a:p>
            <a:pPr>
              <a:lnSpc>
                <a:spcPct val="120000"/>
              </a:lnSpc>
              <a:spcAft>
                <a:spcPts val="500"/>
              </a:spcAft>
            </a:pPr>
            <a:r>
              <a:rPr lang="en-US" sz="1600">
                <a:solidFill>
                  <a:srgbClr val="FFFFFF"/>
                </a:solidFill>
                <a:latin typeface="Arabic Typesetting"/>
                <a:cs typeface="Arabic Typesetting"/>
              </a:rPr>
              <a:t>Following is a list of possibly used middleware in Express.js app:</a:t>
            </a:r>
            <a:endParaRPr lang="en-US" sz="1600"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Application-level middleware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Router-level middleware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Error-handling middleware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Built-in middleware</a:t>
            </a:r>
            <a:endParaRPr lang="en-US" dirty="0">
              <a:solidFill>
                <a:srgbClr val="FFFFFF"/>
              </a:solidFill>
              <a:latin typeface="Arabic Typesetting"/>
              <a:cs typeface="Arabic Typesetting"/>
            </a:endParaRPr>
          </a:p>
          <a:p>
            <a:pPr lvl="1">
              <a:lnSpc>
                <a:spcPct val="100000"/>
              </a:lnSpc>
              <a:spcBef>
                <a:spcPts val="0"/>
              </a:spcBef>
              <a:spcAft>
                <a:spcPts val="0"/>
              </a:spcAft>
            </a:pPr>
            <a:r>
              <a:rPr lang="en-US">
                <a:solidFill>
                  <a:srgbClr val="FFFFFF"/>
                </a:solidFill>
                <a:latin typeface="Arabic Typesetting"/>
                <a:cs typeface="Arabic Typesetting"/>
              </a:rPr>
              <a:t>Third-party middleware</a:t>
            </a:r>
            <a:endParaRPr lang="en-US" dirty="0">
              <a:solidFill>
                <a:srgbClr val="FFFFFF"/>
              </a:solidFill>
              <a:latin typeface="Arabic Typesetting"/>
              <a:cs typeface="Arabic Typesetting"/>
            </a:endParaRPr>
          </a:p>
          <a:p>
            <a:pPr>
              <a:lnSpc>
                <a:spcPct val="120000"/>
              </a:lnSpc>
              <a:spcAft>
                <a:spcPts val="500"/>
              </a:spcAft>
            </a:pPr>
            <a:endParaRPr lang="en-US" sz="1600" dirty="0">
              <a:solidFill>
                <a:srgbClr val="FFFFFF"/>
              </a:solidFill>
              <a:latin typeface="Arabic Typesetting"/>
              <a:cs typeface="Arabic Typesetting"/>
            </a:endParaRPr>
          </a:p>
        </p:txBody>
      </p:sp>
    </p:spTree>
    <p:extLst>
      <p:ext uri="{BB962C8B-B14F-4D97-AF65-F5344CB8AC3E}">
        <p14:creationId xmlns:p14="http://schemas.microsoft.com/office/powerpoint/2010/main" val="201257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ABEBA-35C6-4F2C-A27C-DD88C7729FAE}"/>
              </a:ext>
            </a:extLst>
          </p:cNvPr>
          <p:cNvSpPr txBox="1"/>
          <p:nvPr/>
        </p:nvSpPr>
        <p:spPr>
          <a:xfrm>
            <a:off x="533400" y="825795"/>
            <a:ext cx="4559595"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B050"/>
                </a:solidFill>
                <a:latin typeface="Arabic Typesetting"/>
                <a:cs typeface="Arabic Typesetting"/>
              </a:rPr>
              <a:t>var express = require('express');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var app = express();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app.get('/', function(req, res)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res.send('Welcome to express training!');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app.get('/help', function(req, res)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res.send('How can I help You?');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var server = app.listen(8000, function ()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var host = server.address().address</a:t>
            </a:r>
            <a:r>
              <a:rPr lang="en-US" sz="1400" b="1" dirty="0">
                <a:solidFill>
                  <a:srgbClr val="00B050"/>
                </a:solidFill>
                <a:latin typeface="Arabic Typesetting"/>
                <a:cs typeface="Arabic Typesetting"/>
              </a:rPr>
              <a:t>  </a:t>
            </a:r>
          </a:p>
          <a:p>
            <a:r>
              <a:rPr lang="en-US" sz="1400" b="1">
                <a:solidFill>
                  <a:srgbClr val="00B050"/>
                </a:solidFill>
                <a:latin typeface="Arabic Typesetting"/>
                <a:cs typeface="Arabic Typesetting"/>
              </a:rPr>
              <a:t>  var port = server.address().port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console.log("Example app listening at http://%s:%s", host, port)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endParaRPr lang="en-US" sz="1200" dirty="0">
              <a:latin typeface="Arabic Typesetting"/>
              <a:cs typeface="Arabic Typesetting"/>
            </a:endParaRPr>
          </a:p>
          <a:p>
            <a:r>
              <a:rPr lang="en-US" sz="1400">
                <a:latin typeface="Arabic Typesetting"/>
                <a:cs typeface="Arabic Typesetting"/>
              </a:rPr>
              <a:t>You see that server is listening.</a:t>
            </a:r>
            <a:endParaRPr lang="en-US" sz="1400" dirty="0">
              <a:latin typeface="Arabic Typesetting"/>
              <a:cs typeface="Arabic Typesetting"/>
            </a:endParaRPr>
          </a:p>
          <a:p>
            <a:r>
              <a:rPr lang="en-US" sz="1400">
                <a:latin typeface="Arabic Typesetting"/>
                <a:cs typeface="Arabic Typesetting"/>
              </a:rPr>
              <a:t>Now, you can see the result generated by server on the local host </a:t>
            </a:r>
            <a:r>
              <a:rPr lang="en-US" sz="1400" dirty="0">
                <a:latin typeface="Arabic Typesetting"/>
                <a:cs typeface="Arabic Typesetting"/>
              </a:rPr>
              <a:t>http://127.0.0.1:8000</a:t>
            </a:r>
          </a:p>
          <a:p>
            <a:r>
              <a:rPr lang="en-US" sz="1400">
                <a:latin typeface="Arabic Typesetting"/>
                <a:cs typeface="Arabic Typesetting"/>
              </a:rPr>
              <a:t>Let's see the next page: </a:t>
            </a:r>
            <a:r>
              <a:rPr lang="en-US" sz="1400" dirty="0">
                <a:latin typeface="Arabic Typesetting"/>
                <a:cs typeface="Arabic Typesetting"/>
              </a:rPr>
              <a:t>http://127.0.0.1:8000/help</a:t>
            </a:r>
          </a:p>
          <a:p>
            <a:endParaRPr lang="en-US" sz="1400" dirty="0">
              <a:latin typeface="Arabic Typesetting"/>
              <a:cs typeface="Arabic Typesetting"/>
            </a:endParaRPr>
          </a:p>
          <a:p>
            <a:r>
              <a:rPr lang="en-US" sz="1400">
                <a:latin typeface="Arabic Typesetting"/>
                <a:cs typeface="Arabic Typesetting"/>
              </a:rPr>
              <a:t>Note: You see that the command prompt is not changed. Means, it is not showing any record of the GET request although a GET request is processed in the </a:t>
            </a:r>
            <a:r>
              <a:rPr lang="en-US" sz="1400" dirty="0">
                <a:latin typeface="Arabic Typesetting"/>
                <a:cs typeface="Arabic Typesetting"/>
              </a:rPr>
              <a:t>http://127.0.0.1:8000/help </a:t>
            </a:r>
            <a:r>
              <a:rPr lang="en-US" sz="1400">
                <a:latin typeface="Arabic Typesetting"/>
                <a:cs typeface="Arabic Typesetting"/>
              </a:rPr>
              <a:t>page.</a:t>
            </a:r>
            <a:endParaRPr lang="en-US" sz="1400" dirty="0">
              <a:latin typeface="Arabic Typesetting"/>
              <a:cs typeface="Arabic Typesetting"/>
            </a:endParaRPr>
          </a:p>
          <a:p>
            <a:endParaRPr lang="en-US" sz="1200" dirty="0">
              <a:latin typeface="Arabic Typesetting"/>
              <a:cs typeface="Arabic Typesetting"/>
            </a:endParaRPr>
          </a:p>
        </p:txBody>
      </p:sp>
      <p:sp>
        <p:nvSpPr>
          <p:cNvPr id="5" name="TextBox 4">
            <a:extLst>
              <a:ext uri="{FF2B5EF4-FFF2-40B4-BE49-F238E27FC236}">
                <a16:creationId xmlns:a16="http://schemas.microsoft.com/office/drawing/2014/main" id="{EE523954-E2EB-4585-8432-D5CCA5433B0F}"/>
              </a:ext>
            </a:extLst>
          </p:cNvPr>
          <p:cNvSpPr txBox="1"/>
          <p:nvPr/>
        </p:nvSpPr>
        <p:spPr>
          <a:xfrm>
            <a:off x="5495260" y="825795"/>
            <a:ext cx="7013944"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abic Typesetting"/>
                <a:cs typeface="Arabic Typesetting"/>
              </a:rPr>
              <a:t>If you want to record every time you a get a request then you can use a middleware.</a:t>
            </a:r>
            <a:endParaRPr lang="en-US" sz="1400" dirty="0">
              <a:latin typeface="Arabic Typesetting"/>
              <a:cs typeface="Arabic Typesetting"/>
            </a:endParaRPr>
          </a:p>
          <a:p>
            <a:r>
              <a:rPr lang="en-US" sz="1400" b="1">
                <a:solidFill>
                  <a:srgbClr val="00B050"/>
                </a:solidFill>
                <a:latin typeface="Arabic Typesetting"/>
                <a:cs typeface="Arabic Typesetting"/>
              </a:rPr>
              <a:t>var express = require('express');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var app = express();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app.use(function(req, res, next)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console.log('%s %s', req.method, req.url);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next();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app.get('/', function(req, res, next)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res.send('Welcome to Express Training!');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app.get('/help', function(req, res, next)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res.send('How can I help you?');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var server = app.listen(8000, function () {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var host = server.address().address</a:t>
            </a:r>
            <a:r>
              <a:rPr lang="en-US" sz="1400" b="1" dirty="0">
                <a:solidFill>
                  <a:srgbClr val="00B050"/>
                </a:solidFill>
                <a:latin typeface="Arabic Typesetting"/>
                <a:cs typeface="Arabic Typesetting"/>
              </a:rPr>
              <a:t>  </a:t>
            </a:r>
          </a:p>
          <a:p>
            <a:r>
              <a:rPr lang="en-US" sz="1400" b="1">
                <a:solidFill>
                  <a:srgbClr val="00B050"/>
                </a:solidFill>
                <a:latin typeface="Arabic Typesetting"/>
                <a:cs typeface="Arabic Typesetting"/>
              </a:rPr>
              <a:t>  var port = server.address().port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console.log("Example app listening at http://%s:%s", host, port)  </a:t>
            </a:r>
            <a:endParaRPr lang="en-US" sz="1400" b="1" dirty="0">
              <a:solidFill>
                <a:srgbClr val="00B050"/>
              </a:solidFill>
              <a:latin typeface="Arabic Typesetting"/>
              <a:cs typeface="Arabic Typesetting"/>
            </a:endParaRPr>
          </a:p>
          <a:p>
            <a:r>
              <a:rPr lang="en-US" sz="1400" b="1">
                <a:solidFill>
                  <a:srgbClr val="00B050"/>
                </a:solidFill>
                <a:latin typeface="Arabic Typesetting"/>
                <a:cs typeface="Arabic Typesetting"/>
              </a:rPr>
              <a:t>})  </a:t>
            </a:r>
            <a:endParaRPr lang="en-US" sz="1400" b="1" dirty="0">
              <a:solidFill>
                <a:srgbClr val="00B050"/>
              </a:solidFill>
              <a:latin typeface="Arabic Typesetting"/>
              <a:cs typeface="Arabic Typesetting"/>
            </a:endParaRPr>
          </a:p>
          <a:p>
            <a:r>
              <a:rPr lang="en-US" sz="1400">
                <a:latin typeface="Arabic Typesetting"/>
                <a:cs typeface="Arabic Typesetting"/>
              </a:rPr>
              <a:t>You see that server is listening.</a:t>
            </a:r>
            <a:endParaRPr lang="en-US" sz="1400" dirty="0">
              <a:latin typeface="Arabic Typesetting"/>
              <a:cs typeface="Arabic Typesetting"/>
            </a:endParaRPr>
          </a:p>
          <a:p>
            <a:r>
              <a:rPr lang="en-US" sz="1400">
                <a:latin typeface="Arabic Typesetting"/>
                <a:cs typeface="Arabic Typesetting"/>
              </a:rPr>
              <a:t>Now, you can see the result generated by server on the local host </a:t>
            </a:r>
            <a:r>
              <a:rPr lang="en-US" sz="1400" dirty="0">
                <a:latin typeface="Arabic Typesetting"/>
                <a:cs typeface="Arabic Typesetting"/>
                <a:hlinkClick r:id="rId2"/>
              </a:rPr>
              <a:t>http://127.0.0.1:8000</a:t>
            </a:r>
            <a:endParaRPr lang="en-US" sz="1400" dirty="0">
              <a:latin typeface="Arabic Typesetting"/>
              <a:cs typeface="Arabic Typesetting"/>
            </a:endParaRPr>
          </a:p>
          <a:p>
            <a:r>
              <a:rPr lang="en-US" sz="1400">
                <a:latin typeface="Arabic Typesetting"/>
                <a:cs typeface="Arabic Typesetting"/>
              </a:rPr>
              <a:t>You can see that output is same but command prompt is displaying a GET result.</a:t>
            </a:r>
            <a:endParaRPr lang="en-US" sz="1400" dirty="0">
              <a:latin typeface="Arabic Typesetting"/>
              <a:cs typeface="Arabic Typesetting"/>
            </a:endParaRPr>
          </a:p>
          <a:p>
            <a:r>
              <a:rPr lang="en-US" sz="1400">
                <a:latin typeface="Arabic Typesetting"/>
                <a:cs typeface="Arabic Typesetting"/>
              </a:rPr>
              <a:t>Go to </a:t>
            </a:r>
            <a:r>
              <a:rPr lang="en-US" sz="1400" dirty="0">
                <a:latin typeface="Arabic Typesetting"/>
                <a:cs typeface="Arabic Typesetting"/>
              </a:rPr>
              <a:t>http://127.0.0.1:8000/help</a:t>
            </a:r>
          </a:p>
          <a:p>
            <a:r>
              <a:rPr lang="en-US" sz="1400">
                <a:latin typeface="Arabic Typesetting"/>
                <a:cs typeface="Arabic Typesetting"/>
              </a:rPr>
              <a:t>As many times as you reload the page, the command prompt will be updated.</a:t>
            </a:r>
            <a:endParaRPr lang="en-US" sz="1400" dirty="0">
              <a:latin typeface="Arabic Typesetting"/>
              <a:cs typeface="Arabic Typesetting"/>
            </a:endParaRPr>
          </a:p>
          <a:p>
            <a:r>
              <a:rPr lang="en-US" sz="1400">
                <a:latin typeface="Arabic Typesetting"/>
                <a:cs typeface="Arabic Typesetting"/>
              </a:rPr>
              <a:t>Note: In the above example next() middleware is used.</a:t>
            </a:r>
            <a:endParaRPr lang="en-US" sz="1400" dirty="0">
              <a:latin typeface="Arabic Typesetting"/>
              <a:cs typeface="Arabic Typesetting"/>
            </a:endParaRPr>
          </a:p>
          <a:p>
            <a:r>
              <a:rPr lang="en-US" sz="1400">
                <a:latin typeface="Arabic Typesetting"/>
                <a:ea typeface="+mn-lt"/>
                <a:cs typeface="+mn-lt"/>
              </a:rPr>
              <a:t>In the above middleware example a new function is used to invoke with every request via app.use().</a:t>
            </a:r>
            <a:endParaRPr lang="en-US">
              <a:latin typeface="Arabic Typesetting"/>
              <a:cs typeface="Arabic Typesetting"/>
            </a:endParaRPr>
          </a:p>
          <a:p>
            <a:r>
              <a:rPr lang="en-US" sz="1400">
                <a:latin typeface="Arabic Typesetting"/>
                <a:ea typeface="+mn-lt"/>
                <a:cs typeface="+mn-lt"/>
              </a:rPr>
              <a:t>Middleware is a function, just like route handlers and invoked also in the similar manner.</a:t>
            </a:r>
            <a:endParaRPr lang="en-US">
              <a:latin typeface="Arabic Typesetting"/>
              <a:cs typeface="Arabic Typesetting"/>
            </a:endParaRPr>
          </a:p>
          <a:p>
            <a:r>
              <a:rPr lang="en-US" sz="1400">
                <a:latin typeface="Arabic Typesetting"/>
                <a:ea typeface="+mn-lt"/>
                <a:cs typeface="+mn-lt"/>
              </a:rPr>
              <a:t>You can add more middlewares above or below using the same API.</a:t>
            </a:r>
            <a:endParaRPr lang="en-US">
              <a:latin typeface="Arabic Typesetting"/>
              <a:cs typeface="Arabic Typesetting"/>
            </a:endParaRPr>
          </a:p>
        </p:txBody>
      </p:sp>
      <p:sp>
        <p:nvSpPr>
          <p:cNvPr id="6" name="TextBox 5">
            <a:extLst>
              <a:ext uri="{FF2B5EF4-FFF2-40B4-BE49-F238E27FC236}">
                <a16:creationId xmlns:a16="http://schemas.microsoft.com/office/drawing/2014/main" id="{E33E6E3C-6692-43AB-8BD1-18E31CE34E92}"/>
              </a:ext>
            </a:extLst>
          </p:cNvPr>
          <p:cNvSpPr txBox="1"/>
          <p:nvPr/>
        </p:nvSpPr>
        <p:spPr>
          <a:xfrm>
            <a:off x="533400" y="285307"/>
            <a:ext cx="46570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venir Next LT Pro"/>
              </a:rPr>
              <a:t>Use of Express.js Middleware</a:t>
            </a:r>
            <a:endParaRPr lang="en-US" sz="2400">
              <a:latin typeface="Avenir Next LT Pro"/>
            </a:endParaRPr>
          </a:p>
        </p:txBody>
      </p:sp>
    </p:spTree>
    <p:extLst>
      <p:ext uri="{BB962C8B-B14F-4D97-AF65-F5344CB8AC3E}">
        <p14:creationId xmlns:p14="http://schemas.microsoft.com/office/powerpoint/2010/main" val="318258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2523-8904-40AF-A990-150B096FEE05}"/>
              </a:ext>
            </a:extLst>
          </p:cNvPr>
          <p:cNvSpPr>
            <a:spLocks noGrp="1"/>
          </p:cNvSpPr>
          <p:nvPr>
            <p:ph type="title"/>
          </p:nvPr>
        </p:nvSpPr>
        <p:spPr>
          <a:xfrm>
            <a:off x="550862" y="185996"/>
            <a:ext cx="11091600" cy="490256"/>
          </a:xfrm>
        </p:spPr>
        <p:txBody>
          <a:bodyPr>
            <a:normAutofit/>
          </a:bodyPr>
          <a:lstStyle/>
          <a:p>
            <a:r>
              <a:rPr lang="en-US" sz="2400"/>
              <a:t>Express Scaffolding</a:t>
            </a:r>
          </a:p>
        </p:txBody>
      </p:sp>
      <p:sp>
        <p:nvSpPr>
          <p:cNvPr id="4" name="TextBox 3">
            <a:extLst>
              <a:ext uri="{FF2B5EF4-FFF2-40B4-BE49-F238E27FC236}">
                <a16:creationId xmlns:a16="http://schemas.microsoft.com/office/drawing/2014/main" id="{7B6E97BA-DA49-4AA1-AF14-4E463A7657FB}"/>
              </a:ext>
            </a:extLst>
          </p:cNvPr>
          <p:cNvSpPr txBox="1"/>
          <p:nvPr/>
        </p:nvSpPr>
        <p:spPr>
          <a:xfrm>
            <a:off x="480237" y="675167"/>
            <a:ext cx="11064555" cy="6086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abic Typesetting"/>
                <a:cs typeface="Arabic Typesetting"/>
              </a:rPr>
              <a:t>Scaffolding is a technique that is supported by some MVC frameworks.</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It is mainly supported by the following frameworks:</a:t>
            </a:r>
            <a:endParaRPr lang="en-US" sz="1200" dirty="0">
              <a:latin typeface="Arabic Typesetting"/>
              <a:cs typeface="Arabic Typesetting"/>
            </a:endParaRPr>
          </a:p>
          <a:p>
            <a:r>
              <a:rPr lang="en-US" sz="1200">
                <a:latin typeface="Arabic Typesetting"/>
                <a:cs typeface="Arabic Typesetting"/>
              </a:rPr>
              <a:t>Ruby on Rails,OutSystems Platform, Express Framework, Play framework, Django, MonoRail, Brail, Symfony, Laravel, CodeIgniter, Yii, CakePHP, Phalcon PHP, Model-Glue, PRADO, Grails, Catalyst, Seam Framework, Spring Roo, ASP.NET etc.</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Scaffolding facilitates the programmers to specify how the application data may be used. This specification is used by the frameworks with predefined code templates, to generate the final code that the application can use for CRUD operations (create, read, update and delete database entries).</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An Express.js scaffold supports candy and more web projects based on Node.js.</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Install scaffold</a:t>
            </a:r>
            <a:endParaRPr lang="en-US" sz="1200" dirty="0">
              <a:latin typeface="Arabic Typesetting"/>
              <a:cs typeface="Arabic Typesetting"/>
            </a:endParaRPr>
          </a:p>
          <a:p>
            <a:r>
              <a:rPr lang="en-US" sz="1200">
                <a:latin typeface="Arabic Typesetting"/>
                <a:cs typeface="Arabic Typesetting"/>
              </a:rPr>
              <a:t>npm install express-scaffold </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After this step, execute the following command to install express generator:</a:t>
            </a:r>
            <a:endParaRPr lang="en-US" sz="1200" dirty="0">
              <a:latin typeface="Arabic Typesetting"/>
              <a:cs typeface="Arabic Typesetting"/>
            </a:endParaRPr>
          </a:p>
          <a:p>
            <a:r>
              <a:rPr lang="en-US" sz="1200">
                <a:latin typeface="Arabic Typesetting"/>
                <a:cs typeface="Arabic Typesetting"/>
              </a:rPr>
              <a:t>npm install -g express-generator  </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Now, you can use express to scaffold a web-app.</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First create a directory named myapp. Create a file named app.js in the myapp directory having the following code:</a:t>
            </a:r>
            <a:endParaRPr lang="en-US" sz="1200" dirty="0">
              <a:latin typeface="Arabic Typesetting"/>
              <a:cs typeface="Arabic Typesetting"/>
            </a:endParaRPr>
          </a:p>
          <a:p>
            <a:r>
              <a:rPr lang="en-US" sz="1200" b="1">
                <a:solidFill>
                  <a:srgbClr val="00B050"/>
                </a:solidFill>
                <a:latin typeface="Arabic Typesetting"/>
                <a:cs typeface="Arabic Typesetting"/>
              </a:rPr>
              <a:t>var express = require('express');  </a:t>
            </a:r>
          </a:p>
          <a:p>
            <a:r>
              <a:rPr lang="en-US" sz="1200" b="1">
                <a:solidFill>
                  <a:srgbClr val="00B050"/>
                </a:solidFill>
                <a:latin typeface="Arabic Typesetting"/>
                <a:cs typeface="Arabic Typesetting"/>
              </a:rPr>
              <a:t>var app = express();  </a:t>
            </a:r>
          </a:p>
          <a:p>
            <a:r>
              <a:rPr lang="en-US" sz="1200" b="1">
                <a:solidFill>
                  <a:srgbClr val="00B050"/>
                </a:solidFill>
                <a:latin typeface="Arabic Typesetting"/>
                <a:cs typeface="Arabic Typesetting"/>
              </a:rPr>
              <a:t>app.get('/', function (req, res) {  </a:t>
            </a:r>
          </a:p>
          <a:p>
            <a:r>
              <a:rPr lang="en-US" sz="1200" b="1">
                <a:solidFill>
                  <a:srgbClr val="00B050"/>
                </a:solidFill>
                <a:latin typeface="Arabic Typesetting"/>
                <a:cs typeface="Arabic Typesetting"/>
              </a:rPr>
              <a:t>  res.send('Welcome to Express training!');  </a:t>
            </a:r>
          </a:p>
          <a:p>
            <a:r>
              <a:rPr lang="en-US" sz="1200" b="1">
                <a:solidFill>
                  <a:srgbClr val="00B050"/>
                </a:solidFill>
                <a:latin typeface="Arabic Typesetting"/>
                <a:cs typeface="Arabic Typesetting"/>
              </a:rPr>
              <a:t>});  </a:t>
            </a:r>
          </a:p>
          <a:p>
            <a:r>
              <a:rPr lang="en-US" sz="1200" b="1">
                <a:solidFill>
                  <a:srgbClr val="00B050"/>
                </a:solidFill>
                <a:latin typeface="Arabic Typesetting"/>
                <a:cs typeface="Arabic Typesetting"/>
              </a:rPr>
              <a:t>app.listen(8000, function () {  </a:t>
            </a:r>
          </a:p>
          <a:p>
            <a:r>
              <a:rPr lang="en-US" sz="1200" b="1">
                <a:solidFill>
                  <a:srgbClr val="00B050"/>
                </a:solidFill>
                <a:latin typeface="Arabic Typesetting"/>
                <a:cs typeface="Arabic Typesetting"/>
              </a:rPr>
              <a:t>  console.log('Example app listening on port 8000!');  </a:t>
            </a:r>
          </a:p>
          <a:p>
            <a:r>
              <a:rPr lang="en-US" sz="1200" b="1">
                <a:solidFill>
                  <a:srgbClr val="00B050"/>
                </a:solidFill>
                <a:latin typeface="Arabic Typesetting"/>
                <a:cs typeface="Arabic Typesetting"/>
              </a:rPr>
              <a:t>});  </a:t>
            </a:r>
            <a:endParaRPr lang="en-US" sz="1200" dirty="0">
              <a:solidFill>
                <a:srgbClr val="FFFFFF"/>
              </a:solidFill>
              <a:latin typeface="Arabic Typesetting"/>
              <a:cs typeface="Arabic Typesetting"/>
            </a:endParaRPr>
          </a:p>
          <a:p>
            <a:r>
              <a:rPr lang="en-US" sz="1200">
                <a:latin typeface="Arabic Typesetting"/>
                <a:cs typeface="Arabic Typesetting"/>
              </a:rPr>
              <a:t>Open Node.js command prompt, go to myapp and run npm init command (In my case, I have created myapp folder on desktop)</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Fill the entries and press enter.</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It will create a package.json file in myapp folder and the data is shown in JSON format.</a:t>
            </a:r>
            <a:endParaRPr lang="en-US" sz="1200" dirty="0">
              <a:latin typeface="Arabic Typesetting"/>
              <a:cs typeface="Arabic Typesetting"/>
            </a:endParaRPr>
          </a:p>
        </p:txBody>
      </p:sp>
    </p:spTree>
    <p:extLst>
      <p:ext uri="{BB962C8B-B14F-4D97-AF65-F5344CB8AC3E}">
        <p14:creationId xmlns:p14="http://schemas.microsoft.com/office/powerpoint/2010/main" val="409318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B70C-BA8B-4B77-B09B-7F810D61C2C7}"/>
              </a:ext>
            </a:extLst>
          </p:cNvPr>
          <p:cNvSpPr>
            <a:spLocks noGrp="1"/>
          </p:cNvSpPr>
          <p:nvPr>
            <p:ph type="title"/>
          </p:nvPr>
        </p:nvSpPr>
        <p:spPr>
          <a:xfrm>
            <a:off x="550862" y="141694"/>
            <a:ext cx="4136135" cy="525698"/>
          </a:xfrm>
        </p:spPr>
        <p:txBody>
          <a:bodyPr>
            <a:normAutofit/>
          </a:bodyPr>
          <a:lstStyle/>
          <a:p>
            <a:r>
              <a:rPr lang="en-US" sz="2400"/>
              <a:t>Template Engine</a:t>
            </a:r>
          </a:p>
        </p:txBody>
      </p:sp>
      <p:sp>
        <p:nvSpPr>
          <p:cNvPr id="4" name="TextBox 3">
            <a:extLst>
              <a:ext uri="{FF2B5EF4-FFF2-40B4-BE49-F238E27FC236}">
                <a16:creationId xmlns:a16="http://schemas.microsoft.com/office/drawing/2014/main" id="{53C13753-02EB-4772-806C-C5CEADB49770}"/>
              </a:ext>
            </a:extLst>
          </p:cNvPr>
          <p:cNvSpPr txBox="1"/>
          <p:nvPr/>
        </p:nvSpPr>
        <p:spPr>
          <a:xfrm>
            <a:off x="551121" y="586563"/>
            <a:ext cx="249510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abic Typesetting"/>
                <a:cs typeface="Arabic Typesetting"/>
              </a:rPr>
              <a:t>A template engine facilitates you to use static template files in your applications. At runtime, it replaces variables in a template file with actual values, and transforms the template into an HTML file sent to the client. So this approach is preferred to design HTML pages easily.</a:t>
            </a:r>
            <a:endParaRPr lang="en-US" sz="1200" dirty="0">
              <a:latin typeface="Arabic Typesetting"/>
              <a:cs typeface="Arabic Typesetting"/>
            </a:endParaRPr>
          </a:p>
          <a:p>
            <a:endParaRPr lang="en-US" sz="1200" dirty="0">
              <a:latin typeface="Arabic Typesetting"/>
              <a:cs typeface="Arabic Typesetting"/>
            </a:endParaRPr>
          </a:p>
          <a:p>
            <a:r>
              <a:rPr lang="en-US" sz="1200">
                <a:latin typeface="Arabic Typesetting"/>
                <a:cs typeface="Arabic Typesetting"/>
              </a:rPr>
              <a:t>Following is a list of some popular template engines that work with Express.js:</a:t>
            </a:r>
            <a:endParaRPr lang="en-US" sz="1200" dirty="0">
              <a:latin typeface="Arabic Typesetting"/>
              <a:cs typeface="Arabic Typesetting"/>
            </a:endParaRPr>
          </a:p>
          <a:p>
            <a:endParaRPr lang="en-US" sz="1200" dirty="0">
              <a:latin typeface="Arabic Typesetting"/>
              <a:cs typeface="Arabic Typesetting"/>
            </a:endParaRPr>
          </a:p>
          <a:p>
            <a:pPr marL="228600" indent="-228600">
              <a:buAutoNum type="arabicPeriod"/>
            </a:pPr>
            <a:r>
              <a:rPr lang="en-US" sz="1200">
                <a:latin typeface="Arabic Typesetting"/>
                <a:cs typeface="Arabic Typesetting"/>
              </a:rPr>
              <a:t>Pug (formerly known as jade)</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mustache</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dust</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atpl</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eco</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ect</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ejs</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haml</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haml-coffee</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handlebars</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hogan</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jazz</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jqtpl</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JUST</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liquor</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QEJS</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swig</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templayed</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toffee</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underscore</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walrus</a:t>
            </a:r>
            <a:endParaRPr lang="en-US" sz="1200" dirty="0">
              <a:latin typeface="Arabic Typesetting"/>
              <a:cs typeface="Arabic Typesetting"/>
            </a:endParaRPr>
          </a:p>
          <a:p>
            <a:pPr marL="228600" indent="-228600">
              <a:spcBef>
                <a:spcPct val="0"/>
              </a:spcBef>
              <a:buAutoNum type="arabicPeriod"/>
            </a:pPr>
            <a:r>
              <a:rPr lang="en-US" sz="1200">
                <a:latin typeface="Arabic Typesetting"/>
                <a:cs typeface="Arabic Typesetting"/>
              </a:rPr>
              <a:t>whiskers</a:t>
            </a:r>
            <a:endParaRPr lang="en-US" sz="1200" dirty="0">
              <a:latin typeface="Arabic Typesetting"/>
              <a:cs typeface="Arabic Typesetting"/>
            </a:endParaRPr>
          </a:p>
        </p:txBody>
      </p:sp>
      <p:sp>
        <p:nvSpPr>
          <p:cNvPr id="5" name="TextBox 4">
            <a:extLst>
              <a:ext uri="{FF2B5EF4-FFF2-40B4-BE49-F238E27FC236}">
                <a16:creationId xmlns:a16="http://schemas.microsoft.com/office/drawing/2014/main" id="{721ACCCB-310B-4EF5-8EF5-71F8598C52C4}"/>
              </a:ext>
            </a:extLst>
          </p:cNvPr>
          <p:cNvSpPr txBox="1"/>
          <p:nvPr/>
        </p:nvSpPr>
        <p:spPr>
          <a:xfrm>
            <a:off x="3173818" y="187842"/>
            <a:ext cx="5941827"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rabic Typesetting"/>
                <a:cs typeface="Arabic Typesetting"/>
              </a:rPr>
              <a:t>Pug </a:t>
            </a:r>
            <a:r>
              <a:rPr lang="en-US" sz="1200">
                <a:latin typeface="Arabic Typesetting"/>
                <a:cs typeface="Arabic Typesetting"/>
              </a:rPr>
              <a:t>(formerly known as jade) and mustache seems to be most popular choice. Pug is similar to Haml which uses whitespace. </a:t>
            </a:r>
          </a:p>
          <a:p>
            <a:r>
              <a:rPr lang="en-US" sz="1200" b="1">
                <a:latin typeface="Arabic Typesetting"/>
                <a:cs typeface="Arabic Typesetting"/>
              </a:rPr>
              <a:t>Using template engines with Express</a:t>
            </a:r>
            <a:endParaRPr lang="en-US" sz="1200" b="1" dirty="0">
              <a:latin typeface="Arabic Typesetting"/>
              <a:cs typeface="Arabic Typesetting"/>
            </a:endParaRPr>
          </a:p>
          <a:p>
            <a:r>
              <a:rPr lang="en-US" sz="1200">
                <a:latin typeface="Arabic Typesetting"/>
                <a:cs typeface="Arabic Typesetting"/>
              </a:rPr>
              <a:t>Template engine makes you able to use static template files in your application. To render template files you have to set the following application setting properties:</a:t>
            </a:r>
            <a:endParaRPr lang="en-US" sz="1200" dirty="0">
              <a:latin typeface="Arabic Typesetting"/>
              <a:cs typeface="Arabic Typesetting"/>
            </a:endParaRPr>
          </a:p>
          <a:p>
            <a:r>
              <a:rPr lang="en-US" sz="1200">
                <a:latin typeface="Arabic Typesetting"/>
                <a:cs typeface="Arabic Typesetting"/>
              </a:rPr>
              <a:t>Views: It specifies a directory where the template files are located.</a:t>
            </a:r>
            <a:endParaRPr lang="en-US" sz="1200" dirty="0">
              <a:latin typeface="Arabic Typesetting"/>
              <a:cs typeface="Arabic Typesetting"/>
            </a:endParaRPr>
          </a:p>
          <a:p>
            <a:r>
              <a:rPr lang="en-US" sz="1200">
                <a:latin typeface="Arabic Typesetting"/>
                <a:cs typeface="Arabic Typesetting"/>
              </a:rPr>
              <a:t>For example:</a:t>
            </a:r>
            <a:r>
              <a:rPr lang="en-US" sz="1200" b="1">
                <a:solidFill>
                  <a:srgbClr val="92D050"/>
                </a:solidFill>
                <a:latin typeface="Arabic Typesetting"/>
                <a:cs typeface="Arabic Typesetting"/>
              </a:rPr>
              <a:t> app.set('views', './views').</a:t>
            </a:r>
            <a:endParaRPr lang="en-US" sz="1200" b="1" dirty="0">
              <a:solidFill>
                <a:srgbClr val="92D050"/>
              </a:solidFill>
              <a:latin typeface="Arabic Typesetting"/>
              <a:cs typeface="Arabic Typesetting"/>
            </a:endParaRPr>
          </a:p>
          <a:p>
            <a:r>
              <a:rPr lang="en-US" sz="1200">
                <a:latin typeface="Arabic Typesetting"/>
                <a:cs typeface="Arabic Typesetting"/>
              </a:rPr>
              <a:t>view engine: It specifies the template engine that you use. For example, to use the Pug template engine: app.set('view engine', 'pug').</a:t>
            </a:r>
            <a:endParaRPr lang="en-US" sz="1200" dirty="0">
              <a:latin typeface="Arabic Typesetting"/>
              <a:cs typeface="Arabic Typesetting"/>
            </a:endParaRPr>
          </a:p>
          <a:p>
            <a:r>
              <a:rPr lang="en-US" sz="1200">
                <a:latin typeface="Arabic Typesetting"/>
                <a:cs typeface="Arabic Typesetting"/>
              </a:rPr>
              <a:t>Let's take a template engine pug (formerly known as jade).</a:t>
            </a:r>
            <a:endParaRPr lang="en-US" sz="1200" dirty="0">
              <a:latin typeface="Arabic Typesetting"/>
              <a:cs typeface="Arabic Typesetting"/>
            </a:endParaRPr>
          </a:p>
          <a:p>
            <a:r>
              <a:rPr lang="en-US" sz="1200" b="1">
                <a:latin typeface="Arabic Typesetting"/>
                <a:cs typeface="Arabic Typesetting"/>
              </a:rPr>
              <a:t>Pug Template Engine</a:t>
            </a:r>
            <a:endParaRPr lang="en-US" sz="1200" b="1" dirty="0">
              <a:latin typeface="Arabic Typesetting"/>
              <a:cs typeface="Arabic Typesetting"/>
            </a:endParaRPr>
          </a:p>
          <a:p>
            <a:r>
              <a:rPr lang="en-US" sz="1200">
                <a:latin typeface="Arabic Typesetting"/>
                <a:cs typeface="Arabic Typesetting"/>
              </a:rPr>
              <a:t>Let's learn how to use pug template engine in Node.js application using Express.js. Pug is a template engine for Node.js. Pug uses whitespaces and indentation as the part of the syntax. Its syntax is aesy to learn.</a:t>
            </a:r>
            <a:endParaRPr lang="en-US" sz="1200" dirty="0">
              <a:latin typeface="Arabic Typesetting"/>
              <a:cs typeface="Arabic Typesetting"/>
            </a:endParaRPr>
          </a:p>
          <a:p>
            <a:r>
              <a:rPr lang="en-US" sz="1200" b="1">
                <a:solidFill>
                  <a:srgbClr val="00B050"/>
                </a:solidFill>
                <a:latin typeface="Arabic Typesetting"/>
                <a:cs typeface="Arabic Typesetting"/>
              </a:rPr>
              <a:t>npm install pug --save  </a:t>
            </a:r>
            <a:endParaRPr lang="en-US" sz="1200" b="1" dirty="0">
              <a:solidFill>
                <a:srgbClr val="00B050"/>
              </a:solidFill>
              <a:latin typeface="Arabic Typesetting"/>
              <a:cs typeface="Arabic Typesetting"/>
            </a:endParaRPr>
          </a:p>
          <a:p>
            <a:r>
              <a:rPr lang="en-US" sz="1200" b="1">
                <a:latin typeface="Arabic Typesetting"/>
                <a:cs typeface="Arabic Typesetting"/>
              </a:rPr>
              <a:t>Express.js template engine</a:t>
            </a:r>
            <a:endParaRPr lang="en-US" sz="1200" b="1" dirty="0">
              <a:latin typeface="Arabic Typesetting"/>
              <a:cs typeface="Arabic Typesetting"/>
            </a:endParaRPr>
          </a:p>
          <a:p>
            <a:r>
              <a:rPr lang="en-US" sz="1200" dirty="0">
                <a:latin typeface="Arabic Typesetting"/>
                <a:cs typeface="Arabic Typesetting"/>
              </a:rPr>
              <a:t>Pug template must be written inside .pug file and all .pug files must be put inside views folder in the root folder of Node.js </a:t>
            </a:r>
            <a:r>
              <a:rPr lang="en-US" sz="1200">
                <a:latin typeface="Arabic Typesetting"/>
                <a:cs typeface="Arabic Typesetting"/>
              </a:rPr>
              <a:t>appl</a:t>
            </a:r>
            <a:endParaRPr lang="en-US" sz="1200" dirty="0">
              <a:latin typeface="Arabic Typesetting"/>
              <a:cs typeface="Arabic Typesetting"/>
            </a:endParaRPr>
          </a:p>
          <a:p>
            <a:r>
              <a:rPr lang="en-US" sz="1200">
                <a:latin typeface="Arabic Typesetting"/>
                <a:cs typeface="Arabic Typesetting"/>
              </a:rPr>
              <a:t>Note: By default Express.js searches all the views in the views folder under the root folder. you can also set to another folder using views property in express. For example: app.set('views','MyViews').</a:t>
            </a:r>
            <a:endParaRPr lang="en-US" sz="1200" dirty="0">
              <a:latin typeface="Arabic Typesetting"/>
              <a:cs typeface="Arabic Typesetting"/>
            </a:endParaRPr>
          </a:p>
          <a:p>
            <a:r>
              <a:rPr lang="en-US" sz="1200">
                <a:latin typeface="Arabic Typesetting"/>
                <a:cs typeface="Arabic Typesetting"/>
              </a:rPr>
              <a:t>The pug template engine takes the input in a simple way and produces the output in HTML. See how it renders HTML:</a:t>
            </a:r>
            <a:endParaRPr lang="en-US" sz="1200" dirty="0">
              <a:latin typeface="Arabic Typesetting"/>
              <a:cs typeface="Arabic Typesetting"/>
            </a:endParaRPr>
          </a:p>
          <a:p>
            <a:r>
              <a:rPr lang="en-US" sz="1200" b="1">
                <a:solidFill>
                  <a:srgbClr val="00B050"/>
                </a:solidFill>
                <a:latin typeface="Arabic Typesetting"/>
                <a:cs typeface="Arabic Typesetting"/>
              </a:rPr>
              <a:t>doctype html  </a:t>
            </a:r>
          </a:p>
          <a:p>
            <a:r>
              <a:rPr lang="en-US" sz="1200" b="1">
                <a:solidFill>
                  <a:srgbClr val="00B050"/>
                </a:solidFill>
                <a:latin typeface="Arabic Typesetting"/>
                <a:cs typeface="Arabic Typesetting"/>
              </a:rPr>
              <a:t>html  </a:t>
            </a:r>
          </a:p>
          <a:p>
            <a:r>
              <a:rPr lang="en-US" sz="1200" b="1">
                <a:solidFill>
                  <a:srgbClr val="00B050"/>
                </a:solidFill>
                <a:latin typeface="Arabic Typesetting"/>
                <a:cs typeface="Arabic Typesetting"/>
              </a:rPr>
              <a:t>    head  </a:t>
            </a:r>
          </a:p>
          <a:p>
            <a:r>
              <a:rPr lang="en-US" sz="1200" b="1">
                <a:solidFill>
                  <a:srgbClr val="00B050"/>
                </a:solidFill>
                <a:latin typeface="Arabic Typesetting"/>
                <a:cs typeface="Arabic Typesetting"/>
              </a:rPr>
              <a:t>        title A simple pug example  </a:t>
            </a:r>
          </a:p>
          <a:p>
            <a:r>
              <a:rPr lang="en-US" sz="1200" b="1">
                <a:solidFill>
                  <a:srgbClr val="00B050"/>
                </a:solidFill>
                <a:latin typeface="Arabic Typesetting"/>
                <a:cs typeface="Arabic Typesetting"/>
              </a:rPr>
              <a:t>    body  </a:t>
            </a:r>
          </a:p>
          <a:p>
            <a:r>
              <a:rPr lang="en-US" sz="1200" b="1">
                <a:solidFill>
                  <a:srgbClr val="00B050"/>
                </a:solidFill>
                <a:latin typeface="Arabic Typesetting"/>
                <a:cs typeface="Arabic Typesetting"/>
              </a:rPr>
              <a:t>        h1 This page is produced by pug template engine  </a:t>
            </a:r>
          </a:p>
          <a:p>
            <a:r>
              <a:rPr lang="en-US" sz="1200" b="1">
                <a:solidFill>
                  <a:srgbClr val="00B050"/>
                </a:solidFill>
                <a:latin typeface="Arabic Typesetting"/>
                <a:cs typeface="Arabic Typesetting"/>
              </a:rPr>
              <a:t>        p some paragraph here..   </a:t>
            </a:r>
            <a:endParaRPr lang="en-US" sz="1200" b="1" dirty="0">
              <a:solidFill>
                <a:srgbClr val="00B050"/>
              </a:solidFill>
              <a:latin typeface="Arabic Typesetting"/>
              <a:cs typeface="Arabic Typesetting"/>
            </a:endParaRPr>
          </a:p>
          <a:p>
            <a:r>
              <a:rPr lang="en-US" sz="1200">
                <a:latin typeface="Arabic Typesetting"/>
                <a:cs typeface="Arabic Typesetting"/>
              </a:rPr>
              <a:t>Output produced by pug template:</a:t>
            </a:r>
            <a:endParaRPr lang="en-US" sz="1200" dirty="0">
              <a:latin typeface="Arabic Typesetting"/>
              <a:cs typeface="Arabic Typesetting"/>
            </a:endParaRPr>
          </a:p>
          <a:p>
            <a:r>
              <a:rPr lang="en-US" sz="1200" b="1">
                <a:solidFill>
                  <a:srgbClr val="00B050"/>
                </a:solidFill>
                <a:latin typeface="Arabic Typesetting"/>
                <a:cs typeface="Arabic Typesetting"/>
              </a:rPr>
              <a:t>&lt;!DOCTYPE html&gt;  </a:t>
            </a:r>
          </a:p>
          <a:p>
            <a:r>
              <a:rPr lang="en-US" sz="1200" b="1">
                <a:solidFill>
                  <a:srgbClr val="00B050"/>
                </a:solidFill>
                <a:latin typeface="Arabic Typesetting"/>
                <a:cs typeface="Arabic Typesetting"/>
              </a:rPr>
              <a:t>&lt;html&gt;  </a:t>
            </a:r>
          </a:p>
          <a:p>
            <a:r>
              <a:rPr lang="en-US" sz="1200" b="1">
                <a:solidFill>
                  <a:srgbClr val="00B050"/>
                </a:solidFill>
                <a:latin typeface="Arabic Typesetting"/>
                <a:cs typeface="Arabic Typesetting"/>
              </a:rPr>
              <a:t>  &lt;head&gt;  </a:t>
            </a:r>
          </a:p>
          <a:p>
            <a:r>
              <a:rPr lang="en-US" sz="1200" b="1">
                <a:solidFill>
                  <a:srgbClr val="00B050"/>
                </a:solidFill>
                <a:latin typeface="Arabic Typesetting"/>
                <a:cs typeface="Arabic Typesetting"/>
              </a:rPr>
              <a:t>    &lt;title&gt;A simple pug example&lt;/title&gt;  </a:t>
            </a:r>
          </a:p>
          <a:p>
            <a:r>
              <a:rPr lang="en-US" sz="1200" b="1">
                <a:solidFill>
                  <a:srgbClr val="00B050"/>
                </a:solidFill>
                <a:latin typeface="Arabic Typesetting"/>
                <a:cs typeface="Arabic Typesetting"/>
              </a:rPr>
              <a:t>  &lt;/head&gt;  </a:t>
            </a:r>
          </a:p>
          <a:p>
            <a:r>
              <a:rPr lang="en-US" sz="1200" b="1">
                <a:solidFill>
                  <a:srgbClr val="00B050"/>
                </a:solidFill>
                <a:latin typeface="Arabic Typesetting"/>
                <a:cs typeface="Arabic Typesetting"/>
              </a:rPr>
              <a:t>  &lt;body&gt;  </a:t>
            </a:r>
          </a:p>
          <a:p>
            <a:r>
              <a:rPr lang="en-US" sz="1200" b="1">
                <a:solidFill>
                  <a:srgbClr val="00B050"/>
                </a:solidFill>
                <a:latin typeface="Arabic Typesetting"/>
                <a:cs typeface="Arabic Typesetting"/>
              </a:rPr>
              <a:t>    &lt;h1&gt;This page is produced by pug template engine&lt;/h1&gt;  </a:t>
            </a:r>
          </a:p>
          <a:p>
            <a:r>
              <a:rPr lang="en-US" sz="1200" b="1">
                <a:solidFill>
                  <a:srgbClr val="00B050"/>
                </a:solidFill>
                <a:latin typeface="Arabic Typesetting"/>
                <a:cs typeface="Arabic Typesetting"/>
              </a:rPr>
              <a:t>    &lt;p&gt;some paragraph here..&lt;/p&gt;  </a:t>
            </a:r>
          </a:p>
          <a:p>
            <a:r>
              <a:rPr lang="en-US" sz="1200" b="1">
                <a:solidFill>
                  <a:srgbClr val="00B050"/>
                </a:solidFill>
                <a:latin typeface="Arabic Typesetting"/>
                <a:cs typeface="Arabic Typesetting"/>
              </a:rPr>
              <a:t>  &lt;/body&gt;  </a:t>
            </a:r>
          </a:p>
          <a:p>
            <a:r>
              <a:rPr lang="en-US" sz="1200" b="1">
                <a:solidFill>
                  <a:srgbClr val="00B050"/>
                </a:solidFill>
                <a:latin typeface="Arabic Typesetting"/>
                <a:cs typeface="Arabic Typesetting"/>
              </a:rPr>
              <a:t>&lt;/html&gt;  </a:t>
            </a:r>
            <a:endParaRPr lang="en-US" sz="1200" b="1" dirty="0">
              <a:solidFill>
                <a:srgbClr val="00B050"/>
              </a:solidFill>
              <a:latin typeface="Arabic Typesetting"/>
              <a:cs typeface="Arabic Typesetting"/>
            </a:endParaRPr>
          </a:p>
        </p:txBody>
      </p:sp>
      <p:sp>
        <p:nvSpPr>
          <p:cNvPr id="6" name="TextBox 5">
            <a:extLst>
              <a:ext uri="{FF2B5EF4-FFF2-40B4-BE49-F238E27FC236}">
                <a16:creationId xmlns:a16="http://schemas.microsoft.com/office/drawing/2014/main" id="{24F824D7-7061-4F19-A944-5E395DB94DC1}"/>
              </a:ext>
            </a:extLst>
          </p:cNvPr>
          <p:cNvSpPr txBox="1"/>
          <p:nvPr/>
        </p:nvSpPr>
        <p:spPr>
          <a:xfrm>
            <a:off x="9349563" y="143539"/>
            <a:ext cx="216726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abic Typesetting"/>
                <a:cs typeface="Segoe UI"/>
              </a:rPr>
              <a:t>Express.js can be used with any template engine. Let's take an example to deploy how pug template creates HTML page dynamically.​</a:t>
            </a:r>
          </a:p>
          <a:p>
            <a:r>
              <a:rPr lang="en-US" sz="1200">
                <a:latin typeface="Arabic Typesetting"/>
                <a:cs typeface="Segoe UI"/>
              </a:rPr>
              <a:t>Create a file named index.pug file inside views folder and write the following pug template in it:​</a:t>
            </a:r>
          </a:p>
          <a:p>
            <a:r>
              <a:rPr lang="en-US" sz="1200">
                <a:latin typeface="Arabic Typesetting"/>
                <a:cs typeface="Segoe UI"/>
              </a:rPr>
              <a:t>​</a:t>
            </a:r>
          </a:p>
          <a:p>
            <a:r>
              <a:rPr lang="en-US" sz="1200" b="1">
                <a:solidFill>
                  <a:srgbClr val="00B050"/>
                </a:solidFill>
                <a:latin typeface="Arabic Typesetting"/>
                <a:cs typeface="Segoe UI"/>
              </a:rPr>
              <a:t>doctype html  </a:t>
            </a:r>
            <a:r>
              <a:rPr lang="en-US" sz="1200">
                <a:latin typeface="Arabic Typesetting"/>
                <a:cs typeface="Segoe UI"/>
              </a:rPr>
              <a:t>​</a:t>
            </a:r>
          </a:p>
          <a:p>
            <a:r>
              <a:rPr lang="en-US" sz="1200" b="1">
                <a:solidFill>
                  <a:srgbClr val="00B050"/>
                </a:solidFill>
                <a:latin typeface="Arabic Typesetting"/>
                <a:cs typeface="Segoe UI"/>
              </a:rPr>
              <a:t>html  </a:t>
            </a:r>
            <a:r>
              <a:rPr lang="en-US" sz="1200">
                <a:latin typeface="Arabic Typesetting"/>
                <a:cs typeface="Segoe UI"/>
              </a:rPr>
              <a:t>​</a:t>
            </a:r>
          </a:p>
          <a:p>
            <a:r>
              <a:rPr lang="en-US" sz="1200" b="1">
                <a:solidFill>
                  <a:srgbClr val="00B050"/>
                </a:solidFill>
                <a:latin typeface="Arabic Typesetting"/>
                <a:cs typeface="Segoe UI"/>
              </a:rPr>
              <a:t>    head  </a:t>
            </a:r>
            <a:r>
              <a:rPr lang="en-US" sz="1200">
                <a:latin typeface="Arabic Typesetting"/>
                <a:cs typeface="Segoe UI"/>
              </a:rPr>
              <a:t>​</a:t>
            </a:r>
          </a:p>
          <a:p>
            <a:r>
              <a:rPr lang="en-US" sz="1200" b="1">
                <a:solidFill>
                  <a:srgbClr val="00B050"/>
                </a:solidFill>
                <a:latin typeface="Arabic Typesetting"/>
                <a:cs typeface="Segoe UI"/>
              </a:rPr>
              <a:t>        title A simple pug example  </a:t>
            </a:r>
            <a:r>
              <a:rPr lang="en-US" sz="1200">
                <a:latin typeface="Arabic Typesetting"/>
                <a:cs typeface="Segoe UI"/>
              </a:rPr>
              <a:t>​</a:t>
            </a:r>
          </a:p>
          <a:p>
            <a:r>
              <a:rPr lang="en-US" sz="1200" b="1">
                <a:solidFill>
                  <a:srgbClr val="00B050"/>
                </a:solidFill>
                <a:latin typeface="Arabic Typesetting"/>
                <a:cs typeface="Segoe UI"/>
              </a:rPr>
              <a:t>    body  </a:t>
            </a:r>
            <a:r>
              <a:rPr lang="en-US" sz="1200">
                <a:latin typeface="Arabic Typesetting"/>
                <a:cs typeface="Segoe UI"/>
              </a:rPr>
              <a:t>​</a:t>
            </a:r>
          </a:p>
          <a:p>
            <a:r>
              <a:rPr lang="en-US" sz="1200" b="1">
                <a:solidFill>
                  <a:srgbClr val="00B050"/>
                </a:solidFill>
                <a:latin typeface="Arabic Typesetting"/>
                <a:cs typeface="Segoe UI"/>
              </a:rPr>
              <a:t>        h1 This page is produced by pug template engine  </a:t>
            </a:r>
            <a:r>
              <a:rPr lang="en-US" sz="1200">
                <a:latin typeface="Arabic Typesetting"/>
                <a:cs typeface="Segoe UI"/>
              </a:rPr>
              <a:t>​</a:t>
            </a:r>
          </a:p>
          <a:p>
            <a:r>
              <a:rPr lang="en-US" sz="1200" b="1">
                <a:solidFill>
                  <a:srgbClr val="00B050"/>
                </a:solidFill>
                <a:latin typeface="Arabic Typesetting"/>
                <a:cs typeface="Segoe UI"/>
              </a:rPr>
              <a:t>        p some paragraph here..  </a:t>
            </a:r>
            <a:r>
              <a:rPr lang="en-US" sz="1200">
                <a:latin typeface="Arabic Typesetting"/>
                <a:cs typeface="Segoe UI"/>
              </a:rPr>
              <a:t>​</a:t>
            </a:r>
          </a:p>
          <a:p>
            <a:r>
              <a:rPr lang="en-US" sz="1200">
                <a:latin typeface="Arabic Typesetting"/>
                <a:cs typeface="Segoe UI"/>
              </a:rPr>
              <a:t>​</a:t>
            </a:r>
          </a:p>
          <a:p>
            <a:r>
              <a:rPr lang="en-US" sz="1200" b="1">
                <a:solidFill>
                  <a:srgbClr val="00B050"/>
                </a:solidFill>
                <a:latin typeface="Arabic Typesetting"/>
                <a:cs typeface="Segoe UI"/>
              </a:rPr>
              <a:t>var express = require('express');  </a:t>
            </a:r>
            <a:r>
              <a:rPr lang="en-US" sz="1200">
                <a:latin typeface="Arabic Typesetting"/>
                <a:cs typeface="Segoe UI"/>
              </a:rPr>
              <a:t>​</a:t>
            </a:r>
          </a:p>
          <a:p>
            <a:r>
              <a:rPr lang="en-US" sz="1200" b="1">
                <a:solidFill>
                  <a:srgbClr val="00B050"/>
                </a:solidFill>
                <a:latin typeface="Arabic Typesetting"/>
                <a:cs typeface="Segoe UI"/>
              </a:rPr>
              <a:t>var app = express();  </a:t>
            </a:r>
            <a:r>
              <a:rPr lang="en-US" sz="1200">
                <a:latin typeface="Arabic Typesetting"/>
                <a:cs typeface="Segoe UI"/>
              </a:rPr>
              <a:t>​</a:t>
            </a:r>
          </a:p>
          <a:p>
            <a:r>
              <a:rPr lang="en-US" sz="1200" b="1">
                <a:solidFill>
                  <a:srgbClr val="00B050"/>
                </a:solidFill>
                <a:latin typeface="Arabic Typesetting"/>
                <a:cs typeface="Segoe UI"/>
              </a:rPr>
              <a:t>//set view engine  </a:t>
            </a:r>
            <a:r>
              <a:rPr lang="en-US" sz="1200">
                <a:latin typeface="Arabic Typesetting"/>
                <a:cs typeface="Segoe UI"/>
              </a:rPr>
              <a:t>​</a:t>
            </a:r>
          </a:p>
          <a:p>
            <a:r>
              <a:rPr lang="en-US" sz="1200" b="1">
                <a:solidFill>
                  <a:srgbClr val="00B050"/>
                </a:solidFill>
                <a:latin typeface="Arabic Typesetting"/>
                <a:cs typeface="Segoe UI"/>
              </a:rPr>
              <a:t>app.set("view engine","pug")  </a:t>
            </a:r>
            <a:r>
              <a:rPr lang="en-US" sz="1200">
                <a:latin typeface="Arabic Typesetting"/>
                <a:cs typeface="Segoe UI"/>
              </a:rPr>
              <a:t>​</a:t>
            </a:r>
          </a:p>
          <a:p>
            <a:r>
              <a:rPr lang="en-US" sz="1200" b="1">
                <a:solidFill>
                  <a:srgbClr val="00B050"/>
                </a:solidFill>
                <a:latin typeface="Arabic Typesetting"/>
                <a:cs typeface="Segoe UI"/>
              </a:rPr>
              <a:t>app.get('/', function (req, res) {  </a:t>
            </a:r>
            <a:r>
              <a:rPr lang="en-US" sz="1200">
                <a:latin typeface="Arabic Typesetting"/>
                <a:cs typeface="Segoe UI"/>
              </a:rPr>
              <a:t>​</a:t>
            </a:r>
          </a:p>
          <a:p>
            <a:r>
              <a:rPr lang="en-US" sz="1200" b="1">
                <a:solidFill>
                  <a:srgbClr val="00B050"/>
                </a:solidFill>
                <a:latin typeface="Arabic Typesetting"/>
                <a:cs typeface="Segoe UI"/>
              </a:rPr>
              <a:t>res.render('view.pug', index);  </a:t>
            </a:r>
            <a:r>
              <a:rPr lang="en-US" sz="1200">
                <a:latin typeface="Arabic Typesetting"/>
                <a:cs typeface="Segoe UI"/>
              </a:rPr>
              <a:t>​</a:t>
            </a:r>
          </a:p>
          <a:p>
            <a:r>
              <a:rPr lang="en-US" sz="1200" b="1">
                <a:solidFill>
                  <a:srgbClr val="00B050"/>
                </a:solidFill>
                <a:latin typeface="Arabic Typesetting"/>
                <a:cs typeface="Segoe UI"/>
              </a:rPr>
              <a:t> res.render('index');  </a:t>
            </a:r>
            <a:r>
              <a:rPr lang="en-US" sz="1200">
                <a:latin typeface="Arabic Typesetting"/>
                <a:cs typeface="Segoe UI"/>
              </a:rPr>
              <a:t>​</a:t>
            </a:r>
          </a:p>
          <a:p>
            <a:r>
              <a:rPr lang="en-US" sz="1200" b="1">
                <a:solidFill>
                  <a:srgbClr val="00B050"/>
                </a:solidFill>
                <a:latin typeface="Arabic Typesetting"/>
                <a:cs typeface="Segoe UI"/>
              </a:rPr>
              <a:t>});  </a:t>
            </a:r>
            <a:r>
              <a:rPr lang="en-US" sz="1200">
                <a:latin typeface="Arabic Typesetting"/>
                <a:cs typeface="Segoe UI"/>
              </a:rPr>
              <a:t>​</a:t>
            </a:r>
          </a:p>
          <a:p>
            <a:r>
              <a:rPr lang="en-US" sz="1200" b="1">
                <a:solidFill>
                  <a:srgbClr val="00B050"/>
                </a:solidFill>
                <a:latin typeface="Arabic Typesetting"/>
                <a:cs typeface="Segoe UI"/>
              </a:rPr>
              <a:t>var server = app.listen(5000, function () {  </a:t>
            </a:r>
            <a:r>
              <a:rPr lang="en-US" sz="1200">
                <a:latin typeface="Arabic Typesetting"/>
                <a:cs typeface="Segoe UI"/>
              </a:rPr>
              <a:t>​</a:t>
            </a:r>
          </a:p>
          <a:p>
            <a:r>
              <a:rPr lang="en-US" sz="1200" b="1">
                <a:solidFill>
                  <a:srgbClr val="00B050"/>
                </a:solidFill>
                <a:latin typeface="Arabic Typesetting"/>
                <a:cs typeface="Segoe UI"/>
              </a:rPr>
              <a:t>    console.log('Node server is running..');  </a:t>
            </a:r>
            <a:r>
              <a:rPr lang="en-US" sz="1200">
                <a:latin typeface="Arabic Typesetting"/>
                <a:cs typeface="Segoe UI"/>
              </a:rPr>
              <a:t>​</a:t>
            </a:r>
          </a:p>
          <a:p>
            <a:r>
              <a:rPr lang="en-US" sz="1200" b="1">
                <a:solidFill>
                  <a:srgbClr val="00B050"/>
                </a:solidFill>
                <a:latin typeface="Arabic Typesetting"/>
                <a:cs typeface="Segoe UI"/>
              </a:rPr>
              <a:t>});  </a:t>
            </a:r>
            <a:r>
              <a:rPr lang="en-US" sz="1200">
                <a:latin typeface="Arabic Typesetting"/>
                <a:cs typeface="Segoe UI"/>
              </a:rPr>
              <a:t>​</a:t>
            </a:r>
          </a:p>
        </p:txBody>
      </p:sp>
    </p:spTree>
    <p:extLst>
      <p:ext uri="{BB962C8B-B14F-4D97-AF65-F5344CB8AC3E}">
        <p14:creationId xmlns:p14="http://schemas.microsoft.com/office/powerpoint/2010/main" val="247793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8907-0FD3-4E1B-9383-82BD6D3B0232}"/>
              </a:ext>
            </a:extLst>
          </p:cNvPr>
          <p:cNvSpPr>
            <a:spLocks noGrp="1"/>
          </p:cNvSpPr>
          <p:nvPr>
            <p:ph type="title"/>
          </p:nvPr>
        </p:nvSpPr>
        <p:spPr/>
        <p:txBody>
          <a:bodyPr/>
          <a:lstStyle/>
          <a:p>
            <a:r>
              <a:rPr lang="en-US"/>
              <a:t>EJS</a:t>
            </a:r>
          </a:p>
        </p:txBody>
      </p:sp>
      <p:sp>
        <p:nvSpPr>
          <p:cNvPr id="3" name="Content Placeholder 2">
            <a:extLst>
              <a:ext uri="{FF2B5EF4-FFF2-40B4-BE49-F238E27FC236}">
                <a16:creationId xmlns:a16="http://schemas.microsoft.com/office/drawing/2014/main" id="{ABB32ABC-542A-4DF8-8A83-5ABF4AC14B88}"/>
              </a:ext>
            </a:extLst>
          </p:cNvPr>
          <p:cNvSpPr>
            <a:spLocks noGrp="1"/>
          </p:cNvSpPr>
          <p:nvPr>
            <p:ph idx="1"/>
          </p:nvPr>
        </p:nvSpPr>
        <p:spPr>
          <a:xfrm>
            <a:off x="576263" y="1715266"/>
            <a:ext cx="11090274" cy="3979625"/>
          </a:xfrm>
        </p:spPr>
        <p:txBody>
          <a:bodyPr vert="horz" wrap="square" lIns="0" tIns="0" rIns="0" bIns="0" rtlCol="0" anchor="t">
            <a:normAutofit/>
          </a:bodyPr>
          <a:lstStyle/>
          <a:p>
            <a:r>
              <a:rPr lang="en-US" dirty="0">
                <a:solidFill>
                  <a:srgbClr val="FFFFFF"/>
                </a:solidFill>
                <a:ea typeface="+mn-lt"/>
                <a:cs typeface="+mn-lt"/>
              </a:rPr>
              <a:t>When quickly creating Node applications, a fast way to template your application is sometimes necessary.</a:t>
            </a:r>
            <a:endParaRPr lang="en-US" dirty="0">
              <a:solidFill>
                <a:srgbClr val="FFFFFF"/>
              </a:solidFill>
            </a:endParaRPr>
          </a:p>
          <a:p>
            <a:r>
              <a:rPr lang="en-US" dirty="0">
                <a:solidFill>
                  <a:srgbClr val="FFFFFF"/>
                </a:solidFill>
                <a:ea typeface="+mn-lt"/>
                <a:cs typeface="+mn-lt"/>
                <a:hlinkClick r:id="rId2">
                  <a:extLst>
                    <a:ext uri="{A12FA001-AC4F-418D-AE19-62706E023703}">
                      <ahyp:hlinkClr xmlns:ahyp="http://schemas.microsoft.com/office/drawing/2018/hyperlinkcolor" val="tx"/>
                    </a:ext>
                  </a:extLst>
                </a:hlinkClick>
              </a:rPr>
              <a:t>Jade</a:t>
            </a:r>
            <a:r>
              <a:rPr lang="en-US" dirty="0">
                <a:solidFill>
                  <a:srgbClr val="FFFFFF"/>
                </a:solidFill>
                <a:ea typeface="+mn-lt"/>
                <a:cs typeface="+mn-lt"/>
              </a:rPr>
              <a:t> comes as the </a:t>
            </a:r>
            <a:r>
              <a:rPr lang="en-US" dirty="0">
                <a:solidFill>
                  <a:srgbClr val="FFFFFF"/>
                </a:solidFill>
                <a:ea typeface="+mn-lt"/>
                <a:cs typeface="+mn-lt"/>
                <a:hlinkClick r:id="rId3">
                  <a:extLst>
                    <a:ext uri="{A12FA001-AC4F-418D-AE19-62706E023703}">
                      <ahyp:hlinkClr xmlns:ahyp="http://schemas.microsoft.com/office/drawing/2018/hyperlinkcolor" val="tx"/>
                    </a:ext>
                  </a:extLst>
                </a:hlinkClick>
              </a:rPr>
              <a:t>default template engine for Express</a:t>
            </a:r>
            <a:r>
              <a:rPr lang="en-US" dirty="0">
                <a:solidFill>
                  <a:srgbClr val="FFFFFF"/>
                </a:solidFill>
                <a:ea typeface="+mn-lt"/>
                <a:cs typeface="+mn-lt"/>
              </a:rPr>
              <a:t> but Jade syntax can be overly complex for many use cases.</a:t>
            </a:r>
            <a:endParaRPr lang="en-US" dirty="0">
              <a:solidFill>
                <a:srgbClr val="FFFFFF"/>
              </a:solidFill>
            </a:endParaRPr>
          </a:p>
          <a:p>
            <a:r>
              <a:rPr lang="en-US" dirty="0">
                <a:solidFill>
                  <a:srgbClr val="FFFFFF"/>
                </a:solidFill>
                <a:ea typeface="+mn-lt"/>
                <a:cs typeface="+mn-lt"/>
                <a:hlinkClick r:id="rId4">
                  <a:extLst>
                    <a:ext uri="{A12FA001-AC4F-418D-AE19-62706E023703}">
                      <ahyp:hlinkClr xmlns:ahyp="http://schemas.microsoft.com/office/drawing/2018/hyperlinkcolor" val="tx"/>
                    </a:ext>
                  </a:extLst>
                </a:hlinkClick>
              </a:rPr>
              <a:t>Embedded JavaScript templates (EJS)</a:t>
            </a:r>
            <a:r>
              <a:rPr lang="en-US" dirty="0">
                <a:solidFill>
                  <a:srgbClr val="FFFFFF"/>
                </a:solidFill>
                <a:ea typeface="+mn-lt"/>
                <a:cs typeface="+mn-lt"/>
              </a:rPr>
              <a:t> can be used as an alternative template engine.</a:t>
            </a:r>
            <a:endParaRPr lang="en-US" dirty="0">
              <a:solidFill>
                <a:srgbClr val="FFFFFF"/>
              </a:solidFill>
            </a:endParaRPr>
          </a:p>
          <a:p>
            <a:r>
              <a:rPr lang="en-US" dirty="0">
                <a:solidFill>
                  <a:srgbClr val="FFFFFF"/>
                </a:solidFill>
                <a:ea typeface="+mn-lt"/>
                <a:cs typeface="+mn-lt"/>
              </a:rPr>
              <a:t>In this article, you will learn how to apply EJS to an Express application, include repeatable parts of your site, and pass data to the views.</a:t>
            </a:r>
            <a:endParaRPr lang="en-US" dirty="0">
              <a:solidFill>
                <a:srgbClr val="FFFFFF"/>
              </a:solidFill>
            </a:endParaRPr>
          </a:p>
        </p:txBody>
      </p:sp>
    </p:spTree>
    <p:extLst>
      <p:ext uri="{BB962C8B-B14F-4D97-AF65-F5344CB8AC3E}">
        <p14:creationId xmlns:p14="http://schemas.microsoft.com/office/powerpoint/2010/main" val="347027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7DD7-EF35-4603-B649-6328FC2B4474}"/>
              </a:ext>
            </a:extLst>
          </p:cNvPr>
          <p:cNvSpPr>
            <a:spLocks noGrp="1"/>
          </p:cNvSpPr>
          <p:nvPr>
            <p:ph type="title"/>
          </p:nvPr>
        </p:nvSpPr>
        <p:spPr/>
        <p:txBody>
          <a:bodyPr/>
          <a:lstStyle/>
          <a:p>
            <a:r>
              <a:rPr lang="en-US">
                <a:ea typeface="+mj-lt"/>
                <a:cs typeface="+mj-lt"/>
              </a:rPr>
              <a:t>Setting Up the Project</a:t>
            </a:r>
            <a:endParaRPr lang="en-US"/>
          </a:p>
        </p:txBody>
      </p:sp>
      <p:sp>
        <p:nvSpPr>
          <p:cNvPr id="3" name="Content Placeholder 2">
            <a:extLst>
              <a:ext uri="{FF2B5EF4-FFF2-40B4-BE49-F238E27FC236}">
                <a16:creationId xmlns:a16="http://schemas.microsoft.com/office/drawing/2014/main" id="{731518B8-6F3B-4617-890C-4198582B79A2}"/>
              </a:ext>
            </a:extLst>
          </p:cNvPr>
          <p:cNvSpPr>
            <a:spLocks noGrp="1"/>
          </p:cNvSpPr>
          <p:nvPr>
            <p:ph idx="1"/>
          </p:nvPr>
        </p:nvSpPr>
        <p:spPr/>
        <p:txBody>
          <a:bodyPr vert="horz" wrap="square" lIns="0" tIns="0" rIns="0" bIns="0" rtlCol="0" anchor="t">
            <a:normAutofit fontScale="62500" lnSpcReduction="20000"/>
          </a:bodyPr>
          <a:lstStyle/>
          <a:p>
            <a:pPr>
              <a:lnSpc>
                <a:spcPct val="120000"/>
              </a:lnSpc>
              <a:spcBef>
                <a:spcPts val="0"/>
              </a:spcBef>
              <a:spcAft>
                <a:spcPts val="0"/>
              </a:spcAft>
            </a:pPr>
            <a:r>
              <a:rPr lang="en-US" dirty="0">
                <a:solidFill>
                  <a:srgbClr val="FFFFFF"/>
                </a:solidFill>
                <a:ea typeface="+mn-lt"/>
                <a:cs typeface="+mn-lt"/>
              </a:rPr>
              <a:t>First, open your terminal window and create a new project directory:</a:t>
            </a:r>
            <a:endParaRPr lang="en-US" dirty="0">
              <a:solidFill>
                <a:srgbClr val="FFFFFF"/>
              </a:solidFill>
            </a:endParaRPr>
          </a:p>
          <a:p>
            <a:pPr marL="0" indent="0">
              <a:lnSpc>
                <a:spcPct val="120000"/>
              </a:lnSpc>
              <a:spcBef>
                <a:spcPts val="0"/>
              </a:spcBef>
              <a:spcAft>
                <a:spcPts val="0"/>
              </a:spcAft>
              <a:buNone/>
            </a:pPr>
            <a:r>
              <a:rPr lang="en-US" dirty="0">
                <a:solidFill>
                  <a:srgbClr val="FFFFFF"/>
                </a:solidFill>
                <a:ea typeface="+mn-lt"/>
                <a:cs typeface="+mn-lt"/>
              </a:rPr>
              <a:t>    </a:t>
            </a:r>
            <a:r>
              <a:rPr lang="en-US" b="1" dirty="0" err="1">
                <a:solidFill>
                  <a:schemeClr val="accent1">
                    <a:lumMod val="60000"/>
                    <a:lumOff val="40000"/>
                  </a:schemeClr>
                </a:solidFill>
                <a:ea typeface="+mn-lt"/>
                <a:cs typeface="+mn-lt"/>
              </a:rPr>
              <a:t>mkdir</a:t>
            </a:r>
            <a:r>
              <a:rPr lang="en-US" b="1" dirty="0">
                <a:solidFill>
                  <a:schemeClr val="accent1">
                    <a:lumMod val="60000"/>
                    <a:lumOff val="40000"/>
                  </a:schemeClr>
                </a:solidFill>
                <a:ea typeface="+mn-lt"/>
                <a:cs typeface="+mn-lt"/>
              </a:rPr>
              <a:t> </a:t>
            </a:r>
            <a:r>
              <a:rPr lang="en-US" b="1" dirty="0" err="1">
                <a:solidFill>
                  <a:schemeClr val="accent1">
                    <a:lumMod val="60000"/>
                    <a:lumOff val="40000"/>
                  </a:schemeClr>
                </a:solidFill>
                <a:ea typeface="+mn-lt"/>
                <a:cs typeface="+mn-lt"/>
              </a:rPr>
              <a:t>ejs</a:t>
            </a:r>
            <a:r>
              <a:rPr lang="en-US" b="1" dirty="0">
                <a:solidFill>
                  <a:schemeClr val="accent1">
                    <a:lumMod val="60000"/>
                    <a:lumOff val="40000"/>
                  </a:schemeClr>
                </a:solidFill>
                <a:ea typeface="+mn-lt"/>
                <a:cs typeface="+mn-lt"/>
              </a:rPr>
              <a:t>-demo</a:t>
            </a:r>
            <a:endParaRPr lang="en-US" b="1">
              <a:solidFill>
                <a:schemeClr val="accent1">
                  <a:lumMod val="60000"/>
                  <a:lumOff val="40000"/>
                </a:schemeClr>
              </a:solidFill>
            </a:endParaRPr>
          </a:p>
          <a:p>
            <a:pPr marL="0" indent="0">
              <a:lnSpc>
                <a:spcPct val="120000"/>
              </a:lnSpc>
              <a:spcBef>
                <a:spcPts val="0"/>
              </a:spcBef>
              <a:spcAft>
                <a:spcPts val="0"/>
              </a:spcAft>
              <a:buNone/>
            </a:pPr>
            <a:endParaRPr lang="en-US" dirty="0">
              <a:solidFill>
                <a:srgbClr val="FFFFFF"/>
              </a:solidFill>
              <a:ea typeface="+mn-lt"/>
              <a:cs typeface="+mn-lt"/>
            </a:endParaRPr>
          </a:p>
          <a:p>
            <a:pPr>
              <a:lnSpc>
                <a:spcPct val="120000"/>
              </a:lnSpc>
              <a:spcBef>
                <a:spcPts val="0"/>
              </a:spcBef>
              <a:spcAft>
                <a:spcPts val="0"/>
              </a:spcAft>
            </a:pPr>
            <a:r>
              <a:rPr lang="en-US" dirty="0">
                <a:solidFill>
                  <a:srgbClr val="FFFFFF"/>
                </a:solidFill>
                <a:ea typeface="+mn-lt"/>
                <a:cs typeface="+mn-lt"/>
              </a:rPr>
              <a:t>Then, navigate to the newly created directory:</a:t>
            </a:r>
            <a:endParaRPr lang="en-US" dirty="0">
              <a:solidFill>
                <a:srgbClr val="FFFFFF"/>
              </a:solidFill>
            </a:endParaRPr>
          </a:p>
          <a:p>
            <a:pPr marL="0" indent="0">
              <a:lnSpc>
                <a:spcPct val="120000"/>
              </a:lnSpc>
              <a:spcBef>
                <a:spcPts val="0"/>
              </a:spcBef>
              <a:spcAft>
                <a:spcPts val="0"/>
              </a:spcAft>
              <a:buNone/>
            </a:pPr>
            <a:r>
              <a:rPr lang="en-US" dirty="0">
                <a:solidFill>
                  <a:srgbClr val="FFFFFF"/>
                </a:solidFill>
                <a:ea typeface="+mn-lt"/>
                <a:cs typeface="+mn-lt"/>
              </a:rPr>
              <a:t>   </a:t>
            </a:r>
            <a:r>
              <a:rPr lang="en-US" b="1" dirty="0">
                <a:solidFill>
                  <a:schemeClr val="accent1">
                    <a:lumMod val="60000"/>
                    <a:lumOff val="40000"/>
                  </a:schemeClr>
                </a:solidFill>
                <a:ea typeface="+mn-lt"/>
                <a:cs typeface="+mn-lt"/>
              </a:rPr>
              <a:t> cd </a:t>
            </a:r>
            <a:r>
              <a:rPr lang="en-US" b="1" dirty="0" err="1">
                <a:solidFill>
                  <a:schemeClr val="accent1">
                    <a:lumMod val="60000"/>
                    <a:lumOff val="40000"/>
                  </a:schemeClr>
                </a:solidFill>
                <a:ea typeface="+mn-lt"/>
                <a:cs typeface="+mn-lt"/>
              </a:rPr>
              <a:t>ejs</a:t>
            </a:r>
            <a:r>
              <a:rPr lang="en-US" b="1" dirty="0">
                <a:solidFill>
                  <a:schemeClr val="accent1">
                    <a:lumMod val="60000"/>
                    <a:lumOff val="40000"/>
                  </a:schemeClr>
                </a:solidFill>
                <a:ea typeface="+mn-lt"/>
                <a:cs typeface="+mn-lt"/>
              </a:rPr>
              <a:t>-demo</a:t>
            </a:r>
          </a:p>
          <a:p>
            <a:pPr marL="0" indent="0">
              <a:lnSpc>
                <a:spcPct val="120000"/>
              </a:lnSpc>
              <a:spcBef>
                <a:spcPts val="0"/>
              </a:spcBef>
              <a:spcAft>
                <a:spcPts val="0"/>
              </a:spcAft>
              <a:buNone/>
            </a:pPr>
            <a:endParaRPr lang="en-US" dirty="0">
              <a:solidFill>
                <a:srgbClr val="FFFFFF"/>
              </a:solidFill>
              <a:ea typeface="+mn-lt"/>
              <a:cs typeface="+mn-lt"/>
            </a:endParaRPr>
          </a:p>
          <a:p>
            <a:pPr>
              <a:lnSpc>
                <a:spcPct val="120000"/>
              </a:lnSpc>
              <a:spcBef>
                <a:spcPts val="0"/>
              </a:spcBef>
              <a:spcAft>
                <a:spcPts val="0"/>
              </a:spcAft>
            </a:pPr>
            <a:r>
              <a:rPr lang="en-US" dirty="0">
                <a:solidFill>
                  <a:srgbClr val="FFFFFF"/>
                </a:solidFill>
                <a:ea typeface="+mn-lt"/>
                <a:cs typeface="+mn-lt"/>
              </a:rPr>
              <a:t>At this point, you can initialize a new </a:t>
            </a:r>
            <a:r>
              <a:rPr lang="en-US" dirty="0" err="1">
                <a:solidFill>
                  <a:srgbClr val="FFFFFF"/>
                </a:solidFill>
                <a:ea typeface="+mn-lt"/>
                <a:cs typeface="+mn-lt"/>
              </a:rPr>
              <a:t>npm</a:t>
            </a:r>
            <a:r>
              <a:rPr lang="en-US" dirty="0">
                <a:solidFill>
                  <a:srgbClr val="FFFFFF"/>
                </a:solidFill>
                <a:ea typeface="+mn-lt"/>
                <a:cs typeface="+mn-lt"/>
              </a:rPr>
              <a:t> project:</a:t>
            </a:r>
            <a:endParaRPr lang="en-US">
              <a:solidFill>
                <a:srgbClr val="FFFFFF"/>
              </a:solidFill>
            </a:endParaRPr>
          </a:p>
          <a:p>
            <a:pPr marL="0" indent="0">
              <a:lnSpc>
                <a:spcPct val="120000"/>
              </a:lnSpc>
              <a:spcBef>
                <a:spcPts val="0"/>
              </a:spcBef>
              <a:spcAft>
                <a:spcPts val="0"/>
              </a:spcAft>
              <a:buNone/>
            </a:pPr>
            <a:r>
              <a:rPr lang="en-US" dirty="0">
                <a:solidFill>
                  <a:srgbClr val="FFFFFF"/>
                </a:solidFill>
                <a:ea typeface="+mn-lt"/>
                <a:cs typeface="+mn-lt"/>
              </a:rPr>
              <a:t>     </a:t>
            </a:r>
            <a:r>
              <a:rPr lang="en-US" b="1" dirty="0" err="1">
                <a:solidFill>
                  <a:schemeClr val="accent1">
                    <a:lumMod val="60000"/>
                    <a:lumOff val="40000"/>
                  </a:schemeClr>
                </a:solidFill>
                <a:ea typeface="+mn-lt"/>
                <a:cs typeface="+mn-lt"/>
              </a:rPr>
              <a:t>npm</a:t>
            </a:r>
            <a:r>
              <a:rPr lang="en-US" b="1" dirty="0">
                <a:solidFill>
                  <a:schemeClr val="accent1">
                    <a:lumMod val="60000"/>
                    <a:lumOff val="40000"/>
                  </a:schemeClr>
                </a:solidFill>
                <a:ea typeface="+mn-lt"/>
                <a:cs typeface="+mn-lt"/>
              </a:rPr>
              <a:t> </a:t>
            </a:r>
            <a:r>
              <a:rPr lang="en-US" b="1" dirty="0" err="1">
                <a:solidFill>
                  <a:schemeClr val="accent1">
                    <a:lumMod val="60000"/>
                    <a:lumOff val="40000"/>
                  </a:schemeClr>
                </a:solidFill>
                <a:ea typeface="+mn-lt"/>
                <a:cs typeface="+mn-lt"/>
              </a:rPr>
              <a:t>init</a:t>
            </a:r>
            <a:r>
              <a:rPr lang="en-US" b="1" dirty="0">
                <a:solidFill>
                  <a:schemeClr val="accent1">
                    <a:lumMod val="60000"/>
                    <a:lumOff val="40000"/>
                  </a:schemeClr>
                </a:solidFill>
                <a:ea typeface="+mn-lt"/>
                <a:cs typeface="+mn-lt"/>
              </a:rPr>
              <a:t> –y</a:t>
            </a:r>
          </a:p>
          <a:p>
            <a:pPr>
              <a:lnSpc>
                <a:spcPct val="120000"/>
              </a:lnSpc>
              <a:spcBef>
                <a:spcPts val="0"/>
              </a:spcBef>
              <a:spcAft>
                <a:spcPts val="0"/>
              </a:spcAft>
            </a:pPr>
            <a:endParaRPr lang="en-US" dirty="0">
              <a:solidFill>
                <a:srgbClr val="FFFFFF"/>
              </a:solidFill>
              <a:ea typeface="+mn-lt"/>
              <a:cs typeface="+mn-lt"/>
            </a:endParaRPr>
          </a:p>
          <a:p>
            <a:pPr>
              <a:lnSpc>
                <a:spcPct val="120000"/>
              </a:lnSpc>
              <a:spcBef>
                <a:spcPts val="0"/>
              </a:spcBef>
              <a:spcAft>
                <a:spcPts val="0"/>
              </a:spcAft>
            </a:pPr>
            <a:r>
              <a:rPr lang="en-US" dirty="0">
                <a:solidFill>
                  <a:srgbClr val="FFFFFF"/>
                </a:solidFill>
                <a:ea typeface="+mn-lt"/>
                <a:cs typeface="+mn-lt"/>
              </a:rPr>
              <a:t>Next, you will need to install the express package:</a:t>
            </a:r>
            <a:endParaRPr lang="en-US" dirty="0">
              <a:solidFill>
                <a:srgbClr val="FFFFFF"/>
              </a:solidFill>
            </a:endParaRPr>
          </a:p>
          <a:p>
            <a:pPr marL="0" indent="0">
              <a:lnSpc>
                <a:spcPct val="120000"/>
              </a:lnSpc>
              <a:spcBef>
                <a:spcPts val="0"/>
              </a:spcBef>
              <a:spcAft>
                <a:spcPts val="0"/>
              </a:spcAft>
              <a:buNone/>
            </a:pPr>
            <a:r>
              <a:rPr lang="en-US" dirty="0">
                <a:solidFill>
                  <a:srgbClr val="FFFFFF"/>
                </a:solidFill>
                <a:ea typeface="+mn-lt"/>
                <a:cs typeface="+mn-lt"/>
              </a:rPr>
              <a:t>     </a:t>
            </a:r>
            <a:r>
              <a:rPr lang="en-US" b="1" dirty="0" err="1">
                <a:solidFill>
                  <a:schemeClr val="accent1">
                    <a:lumMod val="60000"/>
                    <a:lumOff val="40000"/>
                  </a:schemeClr>
                </a:solidFill>
                <a:ea typeface="+mn-lt"/>
                <a:cs typeface="+mn-lt"/>
              </a:rPr>
              <a:t>npm</a:t>
            </a:r>
            <a:r>
              <a:rPr lang="en-US" b="1" dirty="0">
                <a:solidFill>
                  <a:schemeClr val="accent1">
                    <a:lumMod val="60000"/>
                    <a:lumOff val="40000"/>
                  </a:schemeClr>
                </a:solidFill>
                <a:ea typeface="+mn-lt"/>
                <a:cs typeface="+mn-lt"/>
              </a:rPr>
              <a:t> install </a:t>
            </a:r>
            <a:r>
              <a:rPr lang="en-US" b="1" dirty="0">
                <a:solidFill>
                  <a:schemeClr val="accent1">
                    <a:lumMod val="60000"/>
                    <a:lumOff val="40000"/>
                  </a:schemeClr>
                </a:solidFill>
                <a:ea typeface="+mn-lt"/>
                <a:cs typeface="+mn-lt"/>
                <a:hlinkClick r:id="rId2">
                  <a:extLst>
                    <a:ext uri="{A12FA001-AC4F-418D-AE19-62706E023703}">
                      <ahyp:hlinkClr xmlns:ahyp="http://schemas.microsoft.com/office/drawing/2018/hyperlinkcolor" val="tx"/>
                    </a:ext>
                  </a:extLst>
                </a:hlinkClick>
              </a:rPr>
              <a:t>express@4.17.1</a:t>
            </a:r>
            <a:r>
              <a:rPr lang="en-US" dirty="0">
                <a:solidFill>
                  <a:srgbClr val="FFFFFF"/>
                </a:solidFill>
                <a:ea typeface="+mn-lt"/>
                <a:cs typeface="+mn-lt"/>
              </a:rPr>
              <a:t>
</a:t>
            </a:r>
            <a:endParaRPr lang="en-US" dirty="0">
              <a:solidFill>
                <a:srgbClr val="FFFFFF"/>
              </a:solidFill>
              <a:ea typeface="+mn-lt"/>
              <a:cs typeface="+mn-lt"/>
              <a:hlinkClick r:id="rId2"/>
            </a:endParaRPr>
          </a:p>
          <a:p>
            <a:pPr>
              <a:lnSpc>
                <a:spcPct val="120000"/>
              </a:lnSpc>
              <a:spcBef>
                <a:spcPts val="0"/>
              </a:spcBef>
              <a:spcAft>
                <a:spcPts val="0"/>
              </a:spcAft>
            </a:pPr>
            <a:r>
              <a:rPr lang="en-US" dirty="0">
                <a:solidFill>
                  <a:srgbClr val="FFFFFF"/>
                </a:solidFill>
                <a:ea typeface="+mn-lt"/>
                <a:cs typeface="+mn-lt"/>
              </a:rPr>
              <a:t>Then install the </a:t>
            </a:r>
            <a:r>
              <a:rPr lang="en-US" dirty="0" err="1">
                <a:solidFill>
                  <a:srgbClr val="FFFFFF"/>
                </a:solidFill>
                <a:ea typeface="+mn-lt"/>
                <a:cs typeface="+mn-lt"/>
              </a:rPr>
              <a:t>ejs</a:t>
            </a:r>
            <a:r>
              <a:rPr lang="en-US" dirty="0">
                <a:solidFill>
                  <a:srgbClr val="FFFFFF"/>
                </a:solidFill>
                <a:ea typeface="+mn-lt"/>
                <a:cs typeface="+mn-lt"/>
              </a:rPr>
              <a:t> package:</a:t>
            </a:r>
            <a:endParaRPr lang="en-US" dirty="0">
              <a:solidFill>
                <a:srgbClr val="FFFFFF"/>
              </a:solidFill>
              <a:ea typeface="+mn-lt"/>
              <a:cs typeface="+mn-lt"/>
              <a:hlinkClick r:id="rId3"/>
            </a:endParaRPr>
          </a:p>
          <a:p>
            <a:pPr marL="0" indent="0">
              <a:lnSpc>
                <a:spcPct val="120000"/>
              </a:lnSpc>
              <a:spcBef>
                <a:spcPts val="0"/>
              </a:spcBef>
              <a:spcAft>
                <a:spcPts val="0"/>
              </a:spcAft>
              <a:buNone/>
            </a:pPr>
            <a:r>
              <a:rPr lang="en-US" dirty="0">
                <a:solidFill>
                  <a:srgbClr val="FFFFFF"/>
                </a:solidFill>
                <a:ea typeface="+mn-lt"/>
                <a:cs typeface="+mn-lt"/>
              </a:rPr>
              <a:t>    </a:t>
            </a:r>
            <a:r>
              <a:rPr lang="en-US" b="1" dirty="0">
                <a:solidFill>
                  <a:schemeClr val="accent1">
                    <a:lumMod val="60000"/>
                    <a:lumOff val="40000"/>
                  </a:schemeClr>
                </a:solidFill>
                <a:ea typeface="+mn-lt"/>
                <a:cs typeface="+mn-lt"/>
              </a:rPr>
              <a:t> </a:t>
            </a:r>
            <a:r>
              <a:rPr lang="en-US" b="1" dirty="0" err="1">
                <a:solidFill>
                  <a:schemeClr val="accent1">
                    <a:lumMod val="60000"/>
                    <a:lumOff val="40000"/>
                  </a:schemeClr>
                </a:solidFill>
                <a:ea typeface="+mn-lt"/>
                <a:cs typeface="+mn-lt"/>
              </a:rPr>
              <a:t>npm</a:t>
            </a:r>
            <a:r>
              <a:rPr lang="en-US" b="1" dirty="0">
                <a:solidFill>
                  <a:schemeClr val="accent1">
                    <a:lumMod val="60000"/>
                    <a:lumOff val="40000"/>
                  </a:schemeClr>
                </a:solidFill>
                <a:ea typeface="+mn-lt"/>
                <a:cs typeface="+mn-lt"/>
              </a:rPr>
              <a:t> install </a:t>
            </a:r>
            <a:r>
              <a:rPr lang="en-US" b="1" dirty="0">
                <a:solidFill>
                  <a:schemeClr val="accent1">
                    <a:lumMod val="60000"/>
                    <a:lumOff val="40000"/>
                  </a:schemeClr>
                </a:solidFill>
                <a:ea typeface="+mn-lt"/>
                <a:cs typeface="+mn-lt"/>
                <a:hlinkClick r:id="rId3">
                  <a:extLst>
                    <a:ext uri="{A12FA001-AC4F-418D-AE19-62706E023703}">
                      <ahyp:hlinkClr xmlns:ahyp="http://schemas.microsoft.com/office/drawing/2018/hyperlinkcolor" val="tx"/>
                    </a:ext>
                  </a:extLst>
                </a:hlinkClick>
              </a:rPr>
              <a:t>ejs@3.1.6</a:t>
            </a:r>
            <a:r>
              <a:rPr lang="en-US" dirty="0">
                <a:solidFill>
                  <a:srgbClr val="FFFFFF"/>
                </a:solidFill>
                <a:ea typeface="+mn-lt"/>
                <a:cs typeface="+mn-lt"/>
              </a:rPr>
              <a:t>
</a:t>
            </a:r>
            <a:endParaRPr lang="en-US" dirty="0">
              <a:solidFill>
                <a:srgbClr val="FFFFFF"/>
              </a:solidFill>
              <a:ea typeface="+mn-lt"/>
              <a:cs typeface="+mn-lt"/>
              <a:hlinkClick r:id="rId3"/>
            </a:endParaRPr>
          </a:p>
          <a:p>
            <a:pPr>
              <a:lnSpc>
                <a:spcPct val="120000"/>
              </a:lnSpc>
              <a:spcBef>
                <a:spcPts val="0"/>
              </a:spcBef>
              <a:spcAft>
                <a:spcPts val="0"/>
              </a:spcAft>
            </a:pPr>
            <a:r>
              <a:rPr lang="en-US" dirty="0">
                <a:solidFill>
                  <a:srgbClr val="FFFFFF"/>
                </a:solidFill>
                <a:ea typeface="+mn-lt"/>
                <a:cs typeface="+mn-lt"/>
              </a:rPr>
              <a:t>At this point, you have a new project ready to use Express and EJS.</a:t>
            </a:r>
            <a:endParaRPr lang="en-US">
              <a:solidFill>
                <a:srgbClr val="FFFFFF"/>
              </a:solidFill>
            </a:endParaRPr>
          </a:p>
          <a:p>
            <a:pPr>
              <a:lnSpc>
                <a:spcPct val="120000"/>
              </a:lnSpc>
              <a:spcBef>
                <a:spcPts val="0"/>
              </a:spcBef>
              <a:spcAft>
                <a:spcPts val="0"/>
              </a:spcAft>
            </a:pPr>
            <a:endParaRPr lang="en-US" dirty="0">
              <a:solidFill>
                <a:srgbClr val="FFFFFF">
                  <a:alpha val="60000"/>
                </a:srgbClr>
              </a:solidFill>
            </a:endParaRPr>
          </a:p>
        </p:txBody>
      </p:sp>
    </p:spTree>
    <p:extLst>
      <p:ext uri="{BB962C8B-B14F-4D97-AF65-F5344CB8AC3E}">
        <p14:creationId xmlns:p14="http://schemas.microsoft.com/office/powerpoint/2010/main" val="41246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925A-EBC8-4E97-94CA-7F97206AE9B5}"/>
              </a:ext>
            </a:extLst>
          </p:cNvPr>
          <p:cNvSpPr>
            <a:spLocks noGrp="1"/>
          </p:cNvSpPr>
          <p:nvPr>
            <p:ph type="title"/>
          </p:nvPr>
        </p:nvSpPr>
        <p:spPr/>
        <p:txBody>
          <a:bodyPr/>
          <a:lstStyle/>
          <a:p>
            <a:r>
              <a:rPr lang="en-US"/>
              <a:t>Server.js</a:t>
            </a:r>
          </a:p>
        </p:txBody>
      </p:sp>
      <p:sp>
        <p:nvSpPr>
          <p:cNvPr id="4" name="TextBox 3">
            <a:extLst>
              <a:ext uri="{FF2B5EF4-FFF2-40B4-BE49-F238E27FC236}">
                <a16:creationId xmlns:a16="http://schemas.microsoft.com/office/drawing/2014/main" id="{C9C9B7BB-4F9D-443B-A812-F886F3C80D83}"/>
              </a:ext>
            </a:extLst>
          </p:cNvPr>
          <p:cNvSpPr txBox="1"/>
          <p:nvPr/>
        </p:nvSpPr>
        <p:spPr>
          <a:xfrm>
            <a:off x="547511" y="2118549"/>
            <a:ext cx="626157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lumMod val="75000"/>
                  </a:schemeClr>
                </a:solidFill>
              </a:rPr>
              <a:t>var express = require('express'); </a:t>
            </a:r>
          </a:p>
          <a:p>
            <a:r>
              <a:rPr lang="en-US" dirty="0">
                <a:solidFill>
                  <a:schemeClr val="accent1">
                    <a:lumMod val="75000"/>
                  </a:schemeClr>
                </a:solidFill>
              </a:rPr>
              <a:t>var app = express(); // set the view engine to </a:t>
            </a:r>
            <a:r>
              <a:rPr lang="en-US" dirty="0" err="1">
                <a:solidFill>
                  <a:schemeClr val="accent1">
                    <a:lumMod val="75000"/>
                  </a:schemeClr>
                </a:solidFill>
              </a:rPr>
              <a:t>ejs</a:t>
            </a:r>
            <a:r>
              <a:rPr lang="en-US" dirty="0">
                <a:solidFill>
                  <a:schemeClr val="accent1">
                    <a:lumMod val="75000"/>
                  </a:schemeClr>
                </a:solidFill>
              </a:rPr>
              <a:t> </a:t>
            </a:r>
            <a:r>
              <a:rPr lang="en-US" b="1" dirty="0" err="1">
                <a:solidFill>
                  <a:schemeClr val="accent1">
                    <a:lumMod val="75000"/>
                  </a:schemeClr>
                </a:solidFill>
                <a:highlight>
                  <a:srgbClr val="FFFF00"/>
                </a:highlight>
              </a:rPr>
              <a:t>app.set</a:t>
            </a:r>
            <a:r>
              <a:rPr lang="en-US" b="1" dirty="0">
                <a:solidFill>
                  <a:schemeClr val="accent1">
                    <a:lumMod val="75000"/>
                  </a:schemeClr>
                </a:solidFill>
                <a:highlight>
                  <a:srgbClr val="FFFF00"/>
                </a:highlight>
              </a:rPr>
              <a:t>('view engine', '</a:t>
            </a:r>
            <a:r>
              <a:rPr lang="en-US" b="1" dirty="0" err="1">
                <a:solidFill>
                  <a:schemeClr val="accent1">
                    <a:lumMod val="75000"/>
                  </a:schemeClr>
                </a:solidFill>
                <a:highlight>
                  <a:srgbClr val="FFFF00"/>
                </a:highlight>
              </a:rPr>
              <a:t>ejs</a:t>
            </a:r>
            <a:r>
              <a:rPr lang="en-US" b="1" dirty="0">
                <a:solidFill>
                  <a:schemeClr val="accent1">
                    <a:lumMod val="75000"/>
                  </a:schemeClr>
                </a:solidFill>
                <a:highlight>
                  <a:srgbClr val="FFFF00"/>
                </a:highlight>
              </a:rPr>
              <a:t>'); </a:t>
            </a:r>
          </a:p>
          <a:p>
            <a:r>
              <a:rPr lang="en-US" dirty="0">
                <a:solidFill>
                  <a:schemeClr val="accent1">
                    <a:lumMod val="75000"/>
                  </a:schemeClr>
                </a:solidFill>
              </a:rPr>
              <a:t>// use </a:t>
            </a:r>
            <a:r>
              <a:rPr lang="en-US" dirty="0" err="1">
                <a:solidFill>
                  <a:schemeClr val="accent1">
                    <a:lumMod val="75000"/>
                  </a:schemeClr>
                </a:solidFill>
              </a:rPr>
              <a:t>res.render</a:t>
            </a:r>
            <a:r>
              <a:rPr lang="en-US" dirty="0">
                <a:solidFill>
                  <a:schemeClr val="accent1">
                    <a:lumMod val="75000"/>
                  </a:schemeClr>
                </a:solidFill>
              </a:rPr>
              <a:t> to load up an </a:t>
            </a:r>
            <a:r>
              <a:rPr lang="en-US" dirty="0" err="1">
                <a:solidFill>
                  <a:schemeClr val="accent1">
                    <a:lumMod val="75000"/>
                  </a:schemeClr>
                </a:solidFill>
              </a:rPr>
              <a:t>ejs</a:t>
            </a:r>
            <a:r>
              <a:rPr lang="en-US" dirty="0">
                <a:solidFill>
                  <a:schemeClr val="accent1">
                    <a:lumMod val="75000"/>
                  </a:schemeClr>
                </a:solidFill>
              </a:rPr>
              <a:t> view file // index page </a:t>
            </a:r>
            <a:r>
              <a:rPr lang="en-US" dirty="0" err="1">
                <a:solidFill>
                  <a:schemeClr val="accent1">
                    <a:lumMod val="75000"/>
                  </a:schemeClr>
                </a:solidFill>
              </a:rPr>
              <a:t>app.get</a:t>
            </a:r>
            <a:r>
              <a:rPr lang="en-US" dirty="0">
                <a:solidFill>
                  <a:schemeClr val="accent1">
                    <a:lumMod val="75000"/>
                  </a:schemeClr>
                </a:solidFill>
              </a:rPr>
              <a:t>('/', function(req, res) {</a:t>
            </a:r>
            <a:endParaRPr lang="en-US"/>
          </a:p>
          <a:p>
            <a:r>
              <a:rPr lang="en-US" dirty="0">
                <a:solidFill>
                  <a:schemeClr val="accent1">
                    <a:lumMod val="75000"/>
                  </a:schemeClr>
                </a:solidFill>
              </a:rPr>
              <a:t> </a:t>
            </a:r>
            <a:r>
              <a:rPr lang="en-US" dirty="0" err="1">
                <a:solidFill>
                  <a:schemeClr val="accent1">
                    <a:lumMod val="75000"/>
                  </a:schemeClr>
                </a:solidFill>
              </a:rPr>
              <a:t>res.render</a:t>
            </a:r>
            <a:r>
              <a:rPr lang="en-US" dirty="0">
                <a:solidFill>
                  <a:schemeClr val="accent1">
                    <a:lumMod val="75000"/>
                  </a:schemeClr>
                </a:solidFill>
              </a:rPr>
              <a:t>('pages/index');</a:t>
            </a:r>
            <a:endParaRPr lang="en-US"/>
          </a:p>
          <a:p>
            <a:r>
              <a:rPr lang="en-US" dirty="0">
                <a:solidFill>
                  <a:schemeClr val="accent1">
                    <a:lumMod val="75000"/>
                  </a:schemeClr>
                </a:solidFill>
              </a:rPr>
              <a:t> }); // about page </a:t>
            </a:r>
            <a:endParaRPr lang="en-US"/>
          </a:p>
          <a:p>
            <a:r>
              <a:rPr lang="en-US" dirty="0" err="1">
                <a:solidFill>
                  <a:schemeClr val="accent1">
                    <a:lumMod val="75000"/>
                  </a:schemeClr>
                </a:solidFill>
              </a:rPr>
              <a:t>app.get</a:t>
            </a:r>
            <a:r>
              <a:rPr lang="en-US" dirty="0">
                <a:solidFill>
                  <a:schemeClr val="accent1">
                    <a:lumMod val="75000"/>
                  </a:schemeClr>
                </a:solidFill>
              </a:rPr>
              <a:t>('/about', function(req, res) { </a:t>
            </a:r>
            <a:r>
              <a:rPr lang="en-US" dirty="0" err="1">
                <a:solidFill>
                  <a:schemeClr val="accent1">
                    <a:lumMod val="75000"/>
                  </a:schemeClr>
                </a:solidFill>
              </a:rPr>
              <a:t>res.render</a:t>
            </a:r>
            <a:r>
              <a:rPr lang="en-US" dirty="0">
                <a:solidFill>
                  <a:schemeClr val="accent1">
                    <a:lumMod val="75000"/>
                  </a:schemeClr>
                </a:solidFill>
              </a:rPr>
              <a:t>('pages/about'); </a:t>
            </a:r>
          </a:p>
          <a:p>
            <a:r>
              <a:rPr lang="en-US" dirty="0">
                <a:solidFill>
                  <a:schemeClr val="accent1">
                    <a:lumMod val="75000"/>
                  </a:schemeClr>
                </a:solidFill>
              </a:rPr>
              <a:t>}); </a:t>
            </a:r>
            <a:endParaRPr lang="en-US"/>
          </a:p>
          <a:p>
            <a:r>
              <a:rPr lang="en-US" dirty="0" err="1">
                <a:solidFill>
                  <a:schemeClr val="accent1">
                    <a:lumMod val="75000"/>
                  </a:schemeClr>
                </a:solidFill>
              </a:rPr>
              <a:t>app.listen</a:t>
            </a:r>
            <a:r>
              <a:rPr lang="en-US" dirty="0">
                <a:solidFill>
                  <a:schemeClr val="accent1">
                    <a:lumMod val="75000"/>
                  </a:schemeClr>
                </a:solidFill>
              </a:rPr>
              <a:t>(8080); </a:t>
            </a:r>
          </a:p>
          <a:p>
            <a:r>
              <a:rPr lang="en-US" dirty="0">
                <a:solidFill>
                  <a:schemeClr val="accent1">
                    <a:lumMod val="75000"/>
                  </a:schemeClr>
                </a:solidFill>
              </a:rPr>
              <a:t>console.log('Server is listening on port 8080');</a:t>
            </a:r>
            <a:endParaRPr lang="en-US"/>
          </a:p>
        </p:txBody>
      </p:sp>
    </p:spTree>
    <p:extLst>
      <p:ext uri="{BB962C8B-B14F-4D97-AF65-F5344CB8AC3E}">
        <p14:creationId xmlns:p14="http://schemas.microsoft.com/office/powerpoint/2010/main" val="249338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7950-3563-4DB5-A2A0-821DBE51C13F}"/>
              </a:ext>
            </a:extLst>
          </p:cNvPr>
          <p:cNvSpPr>
            <a:spLocks noGrp="1"/>
          </p:cNvSpPr>
          <p:nvPr>
            <p:ph type="title"/>
          </p:nvPr>
        </p:nvSpPr>
        <p:spPr>
          <a:xfrm>
            <a:off x="682566" y="163572"/>
            <a:ext cx="11091600" cy="1332000"/>
          </a:xfrm>
        </p:spPr>
        <p:txBody>
          <a:bodyPr/>
          <a:lstStyle/>
          <a:p>
            <a:r>
              <a:rPr lang="en-US">
                <a:ea typeface="+mj-lt"/>
                <a:cs typeface="+mj-lt"/>
              </a:rPr>
              <a:t>Creating the EJS Partials</a:t>
            </a:r>
            <a:endParaRPr lang="en-US"/>
          </a:p>
        </p:txBody>
      </p:sp>
      <p:sp>
        <p:nvSpPr>
          <p:cNvPr id="4" name="TextBox 3">
            <a:extLst>
              <a:ext uri="{FF2B5EF4-FFF2-40B4-BE49-F238E27FC236}">
                <a16:creationId xmlns:a16="http://schemas.microsoft.com/office/drawing/2014/main" id="{236EA498-426D-4650-90A1-B898B4BACFB4}"/>
              </a:ext>
            </a:extLst>
          </p:cNvPr>
          <p:cNvSpPr txBox="1"/>
          <p:nvPr/>
        </p:nvSpPr>
        <p:spPr>
          <a:xfrm>
            <a:off x="745067" y="1027288"/>
            <a:ext cx="1120986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Avenir Next LT Pro"/>
              </a:rPr>
              <a:t>Like a lot of the applications you build, there will be a lot of code that is reused. These are considered </a:t>
            </a:r>
            <a:r>
              <a:rPr lang="en-US" sz="1200" i="1" dirty="0">
                <a:latin typeface="Avenir Next LT Pro"/>
              </a:rPr>
              <a:t>partials</a:t>
            </a:r>
            <a:r>
              <a:rPr lang="en-US" sz="1200" dirty="0">
                <a:latin typeface="Avenir Next LT Pro"/>
              </a:rPr>
              <a:t>. In this example, there will be three partials that will be reused on the Index page and About page: </a:t>
            </a:r>
            <a:r>
              <a:rPr lang="en-US" sz="1200" dirty="0" err="1">
                <a:latin typeface="Avenir Next LT Pro"/>
              </a:rPr>
              <a:t>head.ejs</a:t>
            </a:r>
            <a:r>
              <a:rPr lang="en-US" sz="1200" dirty="0">
                <a:latin typeface="Avenir Next LT Pro"/>
              </a:rPr>
              <a:t>, </a:t>
            </a:r>
            <a:r>
              <a:rPr lang="en-US" sz="1200" dirty="0" err="1">
                <a:latin typeface="Avenir Next LT Pro"/>
              </a:rPr>
              <a:t>header.ejs</a:t>
            </a:r>
            <a:r>
              <a:rPr lang="en-US" sz="1200" dirty="0">
                <a:latin typeface="Avenir Next LT Pro"/>
              </a:rPr>
              <a:t>, and </a:t>
            </a:r>
            <a:r>
              <a:rPr lang="en-US" sz="1200" dirty="0" err="1">
                <a:latin typeface="Avenir Next LT Pro"/>
              </a:rPr>
              <a:t>footer.ejs</a:t>
            </a:r>
            <a:r>
              <a:rPr lang="en-US" sz="1200" dirty="0">
                <a:latin typeface="Avenir Next LT Pro"/>
              </a:rPr>
              <a:t>.</a:t>
            </a:r>
            <a:endParaRPr lang="en-US" sz="1200" dirty="0">
              <a:solidFill>
                <a:schemeClr val="accent1">
                  <a:lumMod val="75000"/>
                </a:schemeClr>
              </a:solidFill>
              <a:latin typeface="Avenir Next LT Pro"/>
            </a:endParaRPr>
          </a:p>
          <a:p>
            <a:r>
              <a:rPr lang="en-US" sz="1200" dirty="0" err="1">
                <a:solidFill>
                  <a:schemeClr val="accent1">
                    <a:lumMod val="75000"/>
                  </a:schemeClr>
                </a:solidFill>
                <a:latin typeface="Avenir Next LT Pro"/>
              </a:rPr>
              <a:t>mkdir</a:t>
            </a:r>
            <a:r>
              <a:rPr lang="en-US" sz="1200" dirty="0">
                <a:solidFill>
                  <a:schemeClr val="accent1">
                    <a:lumMod val="75000"/>
                  </a:schemeClr>
                </a:solidFill>
                <a:latin typeface="Avenir Next LT Pro"/>
              </a:rPr>
              <a:t> views </a:t>
            </a:r>
            <a:endParaRPr lang="en-US" sz="1200">
              <a:solidFill>
                <a:schemeClr val="accent1">
                  <a:lumMod val="75000"/>
                </a:schemeClr>
              </a:solidFill>
            </a:endParaRPr>
          </a:p>
          <a:p>
            <a:endParaRPr lang="en-US" sz="1200" dirty="0">
              <a:solidFill>
                <a:srgbClr val="333333"/>
              </a:solidFill>
              <a:latin typeface="Avenir Next LT Pro"/>
            </a:endParaRPr>
          </a:p>
          <a:p>
            <a:r>
              <a:rPr lang="en-US" sz="1200" dirty="0">
                <a:latin typeface="Avenir Next LT Pro"/>
              </a:rPr>
              <a:t>Then, create a new partials subdirectory:</a:t>
            </a:r>
          </a:p>
          <a:p>
            <a:r>
              <a:rPr lang="en-US" sz="1200" dirty="0" err="1">
                <a:solidFill>
                  <a:schemeClr val="accent1">
                    <a:lumMod val="75000"/>
                  </a:schemeClr>
                </a:solidFill>
                <a:latin typeface="Avenir Next LT Pro"/>
              </a:rPr>
              <a:t>mkdir</a:t>
            </a:r>
            <a:r>
              <a:rPr lang="en-US" sz="1200" dirty="0">
                <a:solidFill>
                  <a:schemeClr val="accent1">
                    <a:lumMod val="75000"/>
                  </a:schemeClr>
                </a:solidFill>
                <a:latin typeface="Avenir Next LT Pro"/>
              </a:rPr>
              <a:t> views/partials </a:t>
            </a:r>
          </a:p>
          <a:p>
            <a:endParaRPr lang="en-US" sz="1200" dirty="0">
              <a:solidFill>
                <a:srgbClr val="FFFFFF"/>
              </a:solidFill>
              <a:latin typeface="Avenir Next LT Pro"/>
            </a:endParaRPr>
          </a:p>
          <a:p>
            <a:r>
              <a:rPr lang="en-US" sz="1200" dirty="0">
                <a:latin typeface="Avenir Next LT Pro"/>
              </a:rPr>
              <a:t>In this directory, create a new </a:t>
            </a:r>
            <a:r>
              <a:rPr lang="en-US" sz="1200" dirty="0" err="1">
                <a:latin typeface="Avenir Next LT Pro"/>
              </a:rPr>
              <a:t>head.ejs</a:t>
            </a:r>
            <a:r>
              <a:rPr lang="en-US" sz="1200" dirty="0">
                <a:latin typeface="Avenir Next LT Pro"/>
              </a:rPr>
              <a:t> file and open it with your code editor. Add the following lines of code: views/partials/</a:t>
            </a:r>
            <a:r>
              <a:rPr lang="en-US" sz="1200" dirty="0" err="1">
                <a:latin typeface="Avenir Next LT Pro"/>
              </a:rPr>
              <a:t>head.ejs</a:t>
            </a:r>
            <a:endParaRPr lang="en-US" sz="1200" dirty="0">
              <a:latin typeface="Avenir Next LT Pro"/>
            </a:endParaRPr>
          </a:p>
          <a:p>
            <a:r>
              <a:rPr lang="en-US" sz="1200" b="1" dirty="0">
                <a:solidFill>
                  <a:schemeClr val="accent1">
                    <a:lumMod val="75000"/>
                  </a:schemeClr>
                </a:solidFill>
                <a:latin typeface="Avenir Next LT Pro"/>
              </a:rPr>
              <a:t>&lt;meta charset="UTF-8"&gt; </a:t>
            </a:r>
          </a:p>
          <a:p>
            <a:r>
              <a:rPr lang="en-US" sz="1200" b="1" dirty="0">
                <a:solidFill>
                  <a:schemeClr val="accent1">
                    <a:lumMod val="75000"/>
                  </a:schemeClr>
                </a:solidFill>
                <a:latin typeface="Avenir Next LT Pro"/>
              </a:rPr>
              <a:t>&lt;title&gt;EJS Is Fun&lt;/title&gt; </a:t>
            </a:r>
          </a:p>
          <a:p>
            <a:r>
              <a:rPr lang="en-US" sz="1200" b="1" dirty="0">
                <a:solidFill>
                  <a:schemeClr val="accent1">
                    <a:lumMod val="75000"/>
                  </a:schemeClr>
                </a:solidFill>
                <a:latin typeface="Avenir Next LT Pro"/>
              </a:rPr>
              <a:t>&lt;!-- CSS (load bootstrap from a CDN) --&gt; </a:t>
            </a:r>
          </a:p>
          <a:p>
            <a:r>
              <a:rPr lang="en-US" sz="1200" b="1" dirty="0">
                <a:solidFill>
                  <a:schemeClr val="accent1">
                    <a:lumMod val="75000"/>
                  </a:schemeClr>
                </a:solidFill>
                <a:latin typeface="Avenir Next LT Pro"/>
              </a:rPr>
              <a:t>&lt;link </a:t>
            </a:r>
            <a:r>
              <a:rPr lang="en-US" sz="1200" b="1" dirty="0" err="1">
                <a:solidFill>
                  <a:schemeClr val="accent1">
                    <a:lumMod val="75000"/>
                  </a:schemeClr>
                </a:solidFill>
                <a:latin typeface="Avenir Next LT Pro"/>
              </a:rPr>
              <a:t>rel</a:t>
            </a:r>
            <a:r>
              <a:rPr lang="en-US" sz="1200" b="1" dirty="0">
                <a:solidFill>
                  <a:schemeClr val="accent1">
                    <a:lumMod val="75000"/>
                  </a:schemeClr>
                </a:solidFill>
                <a:latin typeface="Avenir Next LT Pro"/>
              </a:rPr>
              <a:t>="stylesheet" </a:t>
            </a:r>
            <a:r>
              <a:rPr lang="en-US" sz="1200" b="1" dirty="0" err="1">
                <a:solidFill>
                  <a:schemeClr val="accent1">
                    <a:lumMod val="75000"/>
                  </a:schemeClr>
                </a:solidFill>
                <a:latin typeface="Avenir Next LT Pro"/>
              </a:rPr>
              <a:t>href</a:t>
            </a:r>
            <a:r>
              <a:rPr lang="en-US" sz="1200" b="1" dirty="0">
                <a:solidFill>
                  <a:schemeClr val="accent1">
                    <a:lumMod val="75000"/>
                  </a:schemeClr>
                </a:solidFill>
                <a:latin typeface="Avenir Next LT Pro"/>
              </a:rPr>
              <a:t>="https://cdnjs.cloudflare.com/ajax/libs/twitter-bootstrap/4.5.2/</a:t>
            </a:r>
            <a:r>
              <a:rPr lang="en-US" sz="1200" b="1" dirty="0" err="1">
                <a:solidFill>
                  <a:schemeClr val="accent1">
                    <a:lumMod val="75000"/>
                  </a:schemeClr>
                </a:solidFill>
                <a:latin typeface="Avenir Next LT Pro"/>
              </a:rPr>
              <a:t>css</a:t>
            </a:r>
            <a:r>
              <a:rPr lang="en-US" sz="1200" b="1" dirty="0">
                <a:solidFill>
                  <a:schemeClr val="accent1">
                    <a:lumMod val="75000"/>
                  </a:schemeClr>
                </a:solidFill>
                <a:latin typeface="Avenir Next LT Pro"/>
              </a:rPr>
              <a:t>/bootstrap.min.css"&gt; &lt;style&gt; body { padding-top:50px; } </a:t>
            </a:r>
          </a:p>
          <a:p>
            <a:r>
              <a:rPr lang="en-US" sz="1200" b="1" dirty="0">
                <a:solidFill>
                  <a:schemeClr val="accent1">
                    <a:lumMod val="75000"/>
                  </a:schemeClr>
                </a:solidFill>
                <a:latin typeface="Avenir Next LT Pro"/>
              </a:rPr>
              <a:t>&lt;/style&gt; </a:t>
            </a:r>
          </a:p>
          <a:p>
            <a:endParaRPr lang="en-US" sz="1200" b="1" dirty="0">
              <a:solidFill>
                <a:schemeClr val="accent1">
                  <a:lumMod val="75000"/>
                </a:schemeClr>
              </a:solidFill>
              <a:latin typeface="Avenir Next LT Pro"/>
            </a:endParaRPr>
          </a:p>
          <a:p>
            <a:r>
              <a:rPr lang="en-US" sz="1200" dirty="0">
                <a:latin typeface="Avenir Next LT Pro"/>
              </a:rPr>
              <a:t>This code contains metadata for the head for an HTML document. It also includes </a:t>
            </a:r>
            <a:r>
              <a:rPr lang="en-US" sz="1200" dirty="0">
                <a:latin typeface="Avenir Next LT Pro"/>
                <a:hlinkClick r:id="rId2">
                  <a:extLst>
                    <a:ext uri="{A12FA001-AC4F-418D-AE19-62706E023703}">
                      <ahyp:hlinkClr xmlns:ahyp="http://schemas.microsoft.com/office/drawing/2018/hyperlinkcolor" val="tx"/>
                    </a:ext>
                  </a:extLst>
                </a:hlinkClick>
              </a:rPr>
              <a:t>Bootstrap</a:t>
            </a:r>
            <a:r>
              <a:rPr lang="en-US" sz="1200" dirty="0">
                <a:latin typeface="Avenir Next LT Pro"/>
              </a:rPr>
              <a:t> styles.</a:t>
            </a:r>
          </a:p>
          <a:p>
            <a:r>
              <a:rPr lang="en-US" sz="1200" dirty="0">
                <a:latin typeface="Avenir Next LT Pro"/>
              </a:rPr>
              <a:t>Next, create a new </a:t>
            </a:r>
            <a:r>
              <a:rPr lang="en-US" sz="1200" dirty="0" err="1">
                <a:latin typeface="Avenir Next LT Pro"/>
              </a:rPr>
              <a:t>header.ejs</a:t>
            </a:r>
            <a:r>
              <a:rPr lang="en-US" sz="1200" dirty="0">
                <a:latin typeface="Avenir Next LT Pro"/>
              </a:rPr>
              <a:t> file and open it with your code editor. Add the following lines of code:</a:t>
            </a:r>
          </a:p>
          <a:p>
            <a:r>
              <a:rPr lang="en-US" sz="1200" dirty="0">
                <a:latin typeface="Avenir Next LT Pro"/>
              </a:rPr>
              <a:t>views/partials/</a:t>
            </a:r>
            <a:r>
              <a:rPr lang="en-US" sz="1200" dirty="0" err="1">
                <a:latin typeface="Avenir Next LT Pro"/>
              </a:rPr>
              <a:t>header.ejs</a:t>
            </a:r>
            <a:endParaRPr lang="en-US" sz="1200" dirty="0">
              <a:latin typeface="Avenir Next LT Pro"/>
            </a:endParaRPr>
          </a:p>
          <a:p>
            <a:r>
              <a:rPr lang="en-US" sz="1200" b="1" dirty="0">
                <a:solidFill>
                  <a:schemeClr val="accent1">
                    <a:lumMod val="75000"/>
                  </a:schemeClr>
                </a:solidFill>
                <a:latin typeface="Avenir Next LT Pro"/>
              </a:rPr>
              <a:t>&lt;nav class="navbar navbar-expand-lg navbar-light </a:t>
            </a:r>
            <a:r>
              <a:rPr lang="en-US" sz="1200" b="1" dirty="0" err="1">
                <a:solidFill>
                  <a:schemeClr val="accent1">
                    <a:lumMod val="75000"/>
                  </a:schemeClr>
                </a:solidFill>
                <a:latin typeface="Avenir Next LT Pro"/>
              </a:rPr>
              <a:t>bg</a:t>
            </a:r>
            <a:r>
              <a:rPr lang="en-US" sz="1200" b="1" dirty="0">
                <a:solidFill>
                  <a:schemeClr val="accent1">
                    <a:lumMod val="75000"/>
                  </a:schemeClr>
                </a:solidFill>
                <a:latin typeface="Avenir Next LT Pro"/>
              </a:rPr>
              <a:t>-light"&gt;</a:t>
            </a:r>
          </a:p>
          <a:p>
            <a:r>
              <a:rPr lang="en-US" sz="1200" b="1" dirty="0">
                <a:solidFill>
                  <a:schemeClr val="accent1">
                    <a:lumMod val="75000"/>
                  </a:schemeClr>
                </a:solidFill>
                <a:latin typeface="Avenir Next LT Pro"/>
              </a:rPr>
              <a:t> &lt;a class="navbar-brand" </a:t>
            </a:r>
            <a:r>
              <a:rPr lang="en-US" sz="1200" b="1" dirty="0" err="1">
                <a:solidFill>
                  <a:schemeClr val="accent1">
                    <a:lumMod val="75000"/>
                  </a:schemeClr>
                </a:solidFill>
                <a:latin typeface="Avenir Next LT Pro"/>
              </a:rPr>
              <a:t>href</a:t>
            </a:r>
            <a:r>
              <a:rPr lang="en-US" sz="1200" b="1" dirty="0">
                <a:solidFill>
                  <a:schemeClr val="accent1">
                    <a:lumMod val="75000"/>
                  </a:schemeClr>
                </a:solidFill>
                <a:latin typeface="Avenir Next LT Pro"/>
              </a:rPr>
              <a:t>="/"&gt;EJS Is Fun&lt;/a&gt; </a:t>
            </a:r>
          </a:p>
          <a:p>
            <a:r>
              <a:rPr lang="en-US" sz="1200" b="1" dirty="0">
                <a:solidFill>
                  <a:schemeClr val="accent1">
                    <a:lumMod val="75000"/>
                  </a:schemeClr>
                </a:solidFill>
                <a:latin typeface="Avenir Next LT Pro"/>
              </a:rPr>
              <a:t> &lt;ul class="navbar-nav </a:t>
            </a:r>
            <a:r>
              <a:rPr lang="en-US" sz="1200" b="1" dirty="0" err="1">
                <a:solidFill>
                  <a:schemeClr val="accent1">
                    <a:lumMod val="75000"/>
                  </a:schemeClr>
                </a:solidFill>
                <a:latin typeface="Avenir Next LT Pro"/>
              </a:rPr>
              <a:t>mr</a:t>
            </a:r>
            <a:r>
              <a:rPr lang="en-US" sz="1200" b="1" dirty="0">
                <a:solidFill>
                  <a:schemeClr val="accent1">
                    <a:lumMod val="75000"/>
                  </a:schemeClr>
                </a:solidFill>
                <a:latin typeface="Avenir Next LT Pro"/>
              </a:rPr>
              <a:t>-auto"&gt; &lt;li class="nav-item"&gt; </a:t>
            </a:r>
          </a:p>
          <a:p>
            <a:r>
              <a:rPr lang="en-US" sz="1200" b="1" dirty="0">
                <a:solidFill>
                  <a:schemeClr val="accent1">
                    <a:lumMod val="75000"/>
                  </a:schemeClr>
                </a:solidFill>
                <a:latin typeface="Avenir Next LT Pro"/>
              </a:rPr>
              <a:t> &lt;a class="nav-link" </a:t>
            </a:r>
            <a:r>
              <a:rPr lang="en-US" sz="1200" b="1" dirty="0" err="1">
                <a:solidFill>
                  <a:schemeClr val="accent1">
                    <a:lumMod val="75000"/>
                  </a:schemeClr>
                </a:solidFill>
                <a:latin typeface="Avenir Next LT Pro"/>
              </a:rPr>
              <a:t>href</a:t>
            </a:r>
            <a:r>
              <a:rPr lang="en-US" sz="1200" b="1" dirty="0">
                <a:solidFill>
                  <a:schemeClr val="accent1">
                    <a:lumMod val="75000"/>
                  </a:schemeClr>
                </a:solidFill>
                <a:latin typeface="Avenir Next LT Pro"/>
              </a:rPr>
              <a:t>="/"&gt;Home&lt;/a&gt; &lt;/li&gt; &lt;li class="nav-item"&gt; </a:t>
            </a:r>
          </a:p>
          <a:p>
            <a:r>
              <a:rPr lang="en-US" sz="1200" b="1" dirty="0">
                <a:solidFill>
                  <a:schemeClr val="accent1">
                    <a:lumMod val="75000"/>
                  </a:schemeClr>
                </a:solidFill>
                <a:latin typeface="Avenir Next LT Pro"/>
              </a:rPr>
              <a:t> &lt;a class="nav-link" </a:t>
            </a:r>
            <a:r>
              <a:rPr lang="en-US" sz="1200" b="1" dirty="0" err="1">
                <a:solidFill>
                  <a:schemeClr val="accent1">
                    <a:lumMod val="75000"/>
                  </a:schemeClr>
                </a:solidFill>
                <a:latin typeface="Avenir Next LT Pro"/>
              </a:rPr>
              <a:t>href</a:t>
            </a:r>
            <a:r>
              <a:rPr lang="en-US" sz="1200" b="1" dirty="0">
                <a:solidFill>
                  <a:schemeClr val="accent1">
                    <a:lumMod val="75000"/>
                  </a:schemeClr>
                </a:solidFill>
                <a:latin typeface="Avenir Next LT Pro"/>
              </a:rPr>
              <a:t>="/about"&gt;About&lt;/a&gt; &lt;/li&gt; &lt;/ul&gt; </a:t>
            </a:r>
          </a:p>
          <a:p>
            <a:r>
              <a:rPr lang="en-US" sz="1200" b="1" dirty="0">
                <a:solidFill>
                  <a:schemeClr val="accent1">
                    <a:lumMod val="75000"/>
                  </a:schemeClr>
                </a:solidFill>
                <a:latin typeface="Avenir Next LT Pro"/>
              </a:rPr>
              <a:t>&lt;/nav&gt; </a:t>
            </a:r>
            <a:endParaRPr lang="en-US" sz="1200" b="1">
              <a:solidFill>
                <a:schemeClr val="accent1">
                  <a:lumMod val="75000"/>
                </a:schemeClr>
              </a:solidFill>
            </a:endParaRPr>
          </a:p>
          <a:p>
            <a:endParaRPr lang="en-US" sz="1200" dirty="0">
              <a:solidFill>
                <a:srgbClr val="333333"/>
              </a:solidFill>
              <a:latin typeface="Inter-Regular"/>
            </a:endParaRPr>
          </a:p>
          <a:p>
            <a:r>
              <a:rPr lang="en-US" sz="1200" dirty="0">
                <a:latin typeface="Avenir Next LT Pro"/>
              </a:rPr>
              <a:t>This code contains navigation for an HTML document and uses several classes from Bootstrap for styling.</a:t>
            </a:r>
          </a:p>
          <a:p>
            <a:r>
              <a:rPr lang="en-US" sz="1200" dirty="0">
                <a:latin typeface="Avenir Next LT Pro"/>
              </a:rPr>
              <a:t>Next, create a new </a:t>
            </a:r>
            <a:r>
              <a:rPr lang="en-US" sz="1200" dirty="0" err="1">
                <a:latin typeface="Avenir Next LT Pro"/>
              </a:rPr>
              <a:t>footer.ejs</a:t>
            </a:r>
            <a:r>
              <a:rPr lang="en-US" sz="1200" dirty="0">
                <a:latin typeface="Avenir Next LT Pro"/>
              </a:rPr>
              <a:t> file and open it with your code editor. Add the following lines of code:</a:t>
            </a:r>
          </a:p>
          <a:p>
            <a:r>
              <a:rPr lang="en-US" sz="1200" dirty="0">
                <a:latin typeface="Avenir Next LT Pro"/>
              </a:rPr>
              <a:t>views/partials/</a:t>
            </a:r>
            <a:r>
              <a:rPr lang="en-US" sz="1200" dirty="0" err="1">
                <a:latin typeface="Avenir Next LT Pro"/>
              </a:rPr>
              <a:t>footer.ejs</a:t>
            </a:r>
            <a:endParaRPr lang="en-US" sz="1200"/>
          </a:p>
          <a:p>
            <a:r>
              <a:rPr lang="en-US" sz="1200" b="1" dirty="0">
                <a:solidFill>
                  <a:schemeClr val="accent1">
                    <a:lumMod val="75000"/>
                  </a:schemeClr>
                </a:solidFill>
                <a:latin typeface="Avenir Next LT Pro"/>
              </a:rPr>
              <a:t>&lt;p class="text-center text-muted"&gt;&amp;copy; Copyright 2020 The Awesome People&lt;/p&gt; </a:t>
            </a:r>
          </a:p>
          <a:p>
            <a:r>
              <a:rPr lang="en-US" sz="1200" dirty="0">
                <a:latin typeface="Avenir Next LT Pro"/>
              </a:rPr>
              <a:t>This code contains copyright information and uses several classes from Bootstrap for styling.</a:t>
            </a:r>
          </a:p>
          <a:p>
            <a:r>
              <a:rPr lang="en-US" sz="1200" dirty="0">
                <a:latin typeface="Avenir Next LT Pro"/>
              </a:rPr>
              <a:t>Next, you will use these partials in index..</a:t>
            </a:r>
            <a:r>
              <a:rPr lang="en-US" sz="1200" dirty="0" err="1">
                <a:latin typeface="Avenir Next LT Pro"/>
              </a:rPr>
              <a:t>ejs</a:t>
            </a:r>
            <a:r>
              <a:rPr lang="en-US" sz="1200" dirty="0">
                <a:latin typeface="Avenir Next LT Pro"/>
              </a:rPr>
              <a:t> and </a:t>
            </a:r>
            <a:r>
              <a:rPr lang="en-US" sz="1200" dirty="0" err="1">
                <a:latin typeface="Avenir Next LT Pro"/>
              </a:rPr>
              <a:t>about.ejs</a:t>
            </a:r>
            <a:r>
              <a:rPr lang="en-US" sz="1200" dirty="0">
                <a:latin typeface="Avenir Next LT Pro"/>
              </a:rPr>
              <a:t>.</a:t>
            </a:r>
          </a:p>
        </p:txBody>
      </p:sp>
    </p:spTree>
    <p:extLst>
      <p:ext uri="{BB962C8B-B14F-4D97-AF65-F5344CB8AC3E}">
        <p14:creationId xmlns:p14="http://schemas.microsoft.com/office/powerpoint/2010/main" val="107654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A40705-59EC-498B-A1C3-175B7D3B541D}"/>
              </a:ext>
            </a:extLst>
          </p:cNvPr>
          <p:cNvSpPr txBox="1"/>
          <p:nvPr/>
        </p:nvSpPr>
        <p:spPr>
          <a:xfrm>
            <a:off x="328246" y="1080476"/>
            <a:ext cx="670950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rabic Typesetting"/>
                <a:cs typeface="Arabic Typesetting"/>
              </a:rPr>
              <a:t>Express.js is a web framework for Node.js. </a:t>
            </a:r>
          </a:p>
          <a:p>
            <a:pPr algn="just"/>
            <a:r>
              <a:rPr lang="en-US" sz="1600" dirty="0">
                <a:latin typeface="Arabic Typesetting"/>
                <a:cs typeface="Arabic Typesetting"/>
              </a:rPr>
              <a:t>It is a fast, robust and asynchronous in nature.</a:t>
            </a:r>
          </a:p>
          <a:p>
            <a:pPr algn="just"/>
            <a:endParaRPr lang="en-US" sz="1600" dirty="0">
              <a:latin typeface="Arabic Typesetting"/>
              <a:cs typeface="Arabic Typesetting"/>
            </a:endParaRPr>
          </a:p>
          <a:p>
            <a:pPr algn="just"/>
            <a:r>
              <a:rPr lang="en-US" sz="1600" dirty="0">
                <a:latin typeface="Arabic Typesetting"/>
                <a:cs typeface="Arabic Typesetting"/>
              </a:rPr>
              <a:t>What is Express.js?</a:t>
            </a:r>
          </a:p>
          <a:p>
            <a:pPr algn="just"/>
            <a:endParaRPr lang="en-US" sz="1600" dirty="0">
              <a:latin typeface="Arabic Typesetting"/>
              <a:cs typeface="Arabic Typesetting"/>
            </a:endParaRPr>
          </a:p>
          <a:p>
            <a:pPr algn="just"/>
            <a:r>
              <a:rPr lang="en-US" sz="1600" dirty="0">
                <a:latin typeface="Arabic Typesetting"/>
                <a:cs typeface="Arabic Typesetting"/>
              </a:rPr>
              <a:t>Express is a fast, assertive, essential and moderate web framework of Node.js. You can assume express as a layer built on the top of the Node.js that helps manage a server and routes. It provides a robust set of features to develop web and mobile applications.</a:t>
            </a:r>
          </a:p>
          <a:p>
            <a:pPr algn="just"/>
            <a:endParaRPr lang="en-US" sz="1600" dirty="0">
              <a:latin typeface="Arabic Typesetting"/>
              <a:cs typeface="Arabic Typesetting"/>
            </a:endParaRPr>
          </a:p>
          <a:p>
            <a:pPr algn="just"/>
            <a:r>
              <a:rPr lang="en-US" sz="1600" dirty="0">
                <a:latin typeface="Arabic Typesetting"/>
                <a:cs typeface="Arabic Typesetting"/>
              </a:rPr>
              <a:t>Let's see some of the core features of Express framework:</a:t>
            </a:r>
          </a:p>
          <a:p>
            <a:pPr marL="285750" indent="-285750" algn="just">
              <a:buFont typeface="Arial"/>
              <a:buChar char="•"/>
            </a:pPr>
            <a:r>
              <a:rPr lang="en-US" sz="1600" dirty="0">
                <a:latin typeface="Arabic Typesetting"/>
                <a:cs typeface="Arabic Typesetting"/>
              </a:rPr>
              <a:t>It can be used to design single-page, multi-page and hybrid web applications.</a:t>
            </a:r>
          </a:p>
          <a:p>
            <a:pPr marL="285750" indent="-285750" algn="just">
              <a:buFont typeface="Arial"/>
              <a:buChar char="•"/>
            </a:pPr>
            <a:r>
              <a:rPr lang="en-US" sz="1600" dirty="0">
                <a:latin typeface="Arabic Typesetting"/>
                <a:cs typeface="Arabic Typesetting"/>
              </a:rPr>
              <a:t>It allows to setup </a:t>
            </a:r>
            <a:r>
              <a:rPr lang="en-US" sz="1600" dirty="0" err="1">
                <a:latin typeface="Arabic Typesetting"/>
                <a:cs typeface="Arabic Typesetting"/>
              </a:rPr>
              <a:t>middlewares</a:t>
            </a:r>
            <a:r>
              <a:rPr lang="en-US" sz="1600" dirty="0">
                <a:latin typeface="Arabic Typesetting"/>
                <a:cs typeface="Arabic Typesetting"/>
              </a:rPr>
              <a:t> to respond to HTTP Requests.</a:t>
            </a:r>
          </a:p>
          <a:p>
            <a:pPr marL="285750" indent="-285750" algn="just">
              <a:buFont typeface="Arial"/>
              <a:buChar char="•"/>
            </a:pPr>
            <a:r>
              <a:rPr lang="en-US" sz="1600" dirty="0">
                <a:latin typeface="Arabic Typesetting"/>
                <a:cs typeface="Arabic Typesetting"/>
              </a:rPr>
              <a:t>It defines a routing table which is used to perform different actions based on HTTP method and URL.</a:t>
            </a:r>
          </a:p>
          <a:p>
            <a:pPr marL="285750" indent="-285750" algn="just">
              <a:buFont typeface="Arial"/>
              <a:buChar char="•"/>
            </a:pPr>
            <a:r>
              <a:rPr lang="en-US" sz="1600" dirty="0">
                <a:latin typeface="Arabic Typesetting"/>
                <a:cs typeface="Arabic Typesetting"/>
              </a:rPr>
              <a:t>It allows to dynamically render HTML Pages based on passing arguments to templates.</a:t>
            </a:r>
          </a:p>
          <a:p>
            <a:pPr algn="just"/>
            <a:endParaRPr lang="en-US" sz="1600" dirty="0">
              <a:latin typeface="Arabic Typesetting"/>
              <a:cs typeface="Arabic Typesetting"/>
            </a:endParaRPr>
          </a:p>
          <a:p>
            <a:pPr algn="just"/>
            <a:r>
              <a:rPr lang="en-US" sz="1600" dirty="0">
                <a:latin typeface="Arabic Typesetting"/>
                <a:cs typeface="Arabic Typesetting"/>
              </a:rPr>
              <a:t>Why use Express?</a:t>
            </a:r>
          </a:p>
          <a:p>
            <a:pPr algn="just"/>
            <a:endParaRPr lang="en-US" sz="1600" dirty="0">
              <a:latin typeface="Arabic Typesetting"/>
              <a:cs typeface="Arabic Typesetting"/>
            </a:endParaRPr>
          </a:p>
          <a:p>
            <a:pPr marL="285750" indent="-285750" algn="just">
              <a:buFont typeface="Arial"/>
              <a:buChar char="•"/>
            </a:pPr>
            <a:r>
              <a:rPr lang="en-US" sz="1600" dirty="0">
                <a:latin typeface="Arabic Typesetting"/>
                <a:cs typeface="Arabic Typesetting"/>
              </a:rPr>
              <a:t>Ultra fast I/O</a:t>
            </a:r>
          </a:p>
          <a:p>
            <a:pPr marL="285750" indent="-285750" algn="just">
              <a:buFont typeface="Arial"/>
              <a:buChar char="•"/>
            </a:pPr>
            <a:r>
              <a:rPr lang="en-US" sz="1600" dirty="0">
                <a:latin typeface="Arabic Typesetting"/>
                <a:cs typeface="Arabic Typesetting"/>
              </a:rPr>
              <a:t>Asynchronous and single threaded</a:t>
            </a:r>
          </a:p>
          <a:p>
            <a:pPr marL="285750" indent="-285750" algn="just">
              <a:buFont typeface="Arial"/>
              <a:buChar char="•"/>
            </a:pPr>
            <a:r>
              <a:rPr lang="en-US" sz="1600" dirty="0">
                <a:latin typeface="Arabic Typesetting"/>
                <a:cs typeface="Arabic Typesetting"/>
              </a:rPr>
              <a:t>MVC like structure</a:t>
            </a:r>
          </a:p>
          <a:p>
            <a:pPr marL="285750" indent="-285750" algn="just">
              <a:buFont typeface="Arial"/>
              <a:buChar char="•"/>
            </a:pPr>
            <a:r>
              <a:rPr lang="en-US" sz="1600" dirty="0">
                <a:latin typeface="Arabic Typesetting"/>
                <a:cs typeface="Arabic Typesetting"/>
              </a:rPr>
              <a:t>Robust API makes routing easy</a:t>
            </a:r>
          </a:p>
        </p:txBody>
      </p:sp>
      <p:sp>
        <p:nvSpPr>
          <p:cNvPr id="5" name="TextBox 4">
            <a:extLst>
              <a:ext uri="{FF2B5EF4-FFF2-40B4-BE49-F238E27FC236}">
                <a16:creationId xmlns:a16="http://schemas.microsoft.com/office/drawing/2014/main" id="{FB3B706E-64E9-4E3A-978B-DE29393BADC2}"/>
              </a:ext>
            </a:extLst>
          </p:cNvPr>
          <p:cNvSpPr txBox="1"/>
          <p:nvPr/>
        </p:nvSpPr>
        <p:spPr>
          <a:xfrm>
            <a:off x="7498863" y="2575169"/>
            <a:ext cx="48338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solidFill>
                  <a:schemeClr val="accent1"/>
                </a:solidFill>
                <a:latin typeface="Inter-Regular"/>
              </a:rPr>
              <a:t>var express = require('express');  </a:t>
            </a:r>
          </a:p>
          <a:p>
            <a:pPr algn="just"/>
            <a:r>
              <a:rPr lang="en-US" sz="1200" dirty="0">
                <a:solidFill>
                  <a:schemeClr val="accent1"/>
                </a:solidFill>
                <a:latin typeface="Inter-Regular"/>
              </a:rPr>
              <a:t>var app = express();  </a:t>
            </a:r>
          </a:p>
          <a:p>
            <a:pPr algn="just"/>
            <a:r>
              <a:rPr lang="en-US" sz="1200" dirty="0" err="1">
                <a:solidFill>
                  <a:schemeClr val="accent1"/>
                </a:solidFill>
                <a:latin typeface="Inter-Regular"/>
              </a:rPr>
              <a:t>app.get</a:t>
            </a:r>
            <a:r>
              <a:rPr lang="en-US" sz="1200" dirty="0">
                <a:solidFill>
                  <a:schemeClr val="accent1"/>
                </a:solidFill>
                <a:latin typeface="Inter-Regular"/>
              </a:rPr>
              <a:t>('/', function (req, res) {  </a:t>
            </a:r>
          </a:p>
          <a:p>
            <a:pPr algn="just"/>
            <a:r>
              <a:rPr lang="en-US" sz="1200" dirty="0">
                <a:solidFill>
                  <a:schemeClr val="accent1"/>
                </a:solidFill>
                <a:latin typeface="Inter-Regular"/>
              </a:rPr>
              <a:t>  </a:t>
            </a:r>
            <a:r>
              <a:rPr lang="en-US" sz="1200" dirty="0" err="1">
                <a:solidFill>
                  <a:schemeClr val="accent1"/>
                </a:solidFill>
                <a:latin typeface="Inter-Regular"/>
              </a:rPr>
              <a:t>res.send</a:t>
            </a:r>
            <a:r>
              <a:rPr lang="en-US" sz="1200" dirty="0">
                <a:solidFill>
                  <a:schemeClr val="accent1"/>
                </a:solidFill>
                <a:latin typeface="Inter-Regular"/>
              </a:rPr>
              <a:t>('Welcome to Express Training!');  </a:t>
            </a:r>
          </a:p>
          <a:p>
            <a:pPr algn="just"/>
            <a:r>
              <a:rPr lang="en-US" sz="1200" dirty="0">
                <a:solidFill>
                  <a:schemeClr val="accent1"/>
                </a:solidFill>
                <a:latin typeface="Inter-Regular"/>
              </a:rPr>
              <a:t>});  </a:t>
            </a:r>
          </a:p>
          <a:p>
            <a:pPr algn="just"/>
            <a:r>
              <a:rPr lang="en-US" sz="1200" dirty="0">
                <a:solidFill>
                  <a:schemeClr val="accent1"/>
                </a:solidFill>
                <a:latin typeface="Inter-Regular"/>
              </a:rPr>
              <a:t>var server = </a:t>
            </a:r>
            <a:r>
              <a:rPr lang="en-US" sz="1200" dirty="0" err="1">
                <a:solidFill>
                  <a:schemeClr val="accent1"/>
                </a:solidFill>
                <a:latin typeface="Inter-Regular"/>
              </a:rPr>
              <a:t>app.listen</a:t>
            </a:r>
            <a:r>
              <a:rPr lang="en-US" sz="1200" dirty="0">
                <a:solidFill>
                  <a:schemeClr val="accent1"/>
                </a:solidFill>
                <a:latin typeface="Inter-Regular"/>
              </a:rPr>
              <a:t>(8000, function () {  </a:t>
            </a:r>
          </a:p>
          <a:p>
            <a:pPr algn="just"/>
            <a:r>
              <a:rPr lang="en-US" sz="1200" dirty="0">
                <a:solidFill>
                  <a:schemeClr val="accent1"/>
                </a:solidFill>
                <a:latin typeface="Inter-Regular"/>
              </a:rPr>
              <a:t>  var host = </a:t>
            </a:r>
            <a:r>
              <a:rPr lang="en-US" sz="1200" dirty="0" err="1">
                <a:solidFill>
                  <a:schemeClr val="accent1"/>
                </a:solidFill>
                <a:latin typeface="Inter-Regular"/>
              </a:rPr>
              <a:t>server.address</a:t>
            </a:r>
            <a:r>
              <a:rPr lang="en-US" sz="1200" dirty="0">
                <a:solidFill>
                  <a:schemeClr val="accent1"/>
                </a:solidFill>
                <a:latin typeface="Inter-Regular"/>
              </a:rPr>
              <a:t>().address;  </a:t>
            </a:r>
          </a:p>
          <a:p>
            <a:pPr algn="just"/>
            <a:r>
              <a:rPr lang="en-US" sz="1200" dirty="0">
                <a:solidFill>
                  <a:schemeClr val="accent1"/>
                </a:solidFill>
                <a:latin typeface="Inter-Regular"/>
              </a:rPr>
              <a:t>  var port = </a:t>
            </a:r>
            <a:r>
              <a:rPr lang="en-US" sz="1200" dirty="0" err="1">
                <a:solidFill>
                  <a:schemeClr val="accent1"/>
                </a:solidFill>
                <a:latin typeface="Inter-Regular"/>
              </a:rPr>
              <a:t>server.address</a:t>
            </a:r>
            <a:r>
              <a:rPr lang="en-US" sz="1200" dirty="0">
                <a:solidFill>
                  <a:schemeClr val="accent1"/>
                </a:solidFill>
                <a:latin typeface="Inter-Regular"/>
              </a:rPr>
              <a:t>().port;  </a:t>
            </a:r>
          </a:p>
          <a:p>
            <a:pPr algn="just"/>
            <a:r>
              <a:rPr lang="en-US" sz="1200" dirty="0">
                <a:solidFill>
                  <a:schemeClr val="accent1"/>
                </a:solidFill>
                <a:latin typeface="Inter-Regular"/>
              </a:rPr>
              <a:t>  console.log('Example app listening at http://%s:%s', host, port);  </a:t>
            </a:r>
          </a:p>
          <a:p>
            <a:pPr algn="just"/>
            <a:r>
              <a:rPr lang="en-US" sz="1200" dirty="0">
                <a:solidFill>
                  <a:schemeClr val="accent1"/>
                </a:solidFill>
                <a:latin typeface="Inter-Regular"/>
              </a:rPr>
              <a:t>});  </a:t>
            </a:r>
          </a:p>
        </p:txBody>
      </p:sp>
      <p:sp>
        <p:nvSpPr>
          <p:cNvPr id="7" name="Title 1">
            <a:extLst>
              <a:ext uri="{FF2B5EF4-FFF2-40B4-BE49-F238E27FC236}">
                <a16:creationId xmlns:a16="http://schemas.microsoft.com/office/drawing/2014/main" id="{E9EF6612-4C85-4DBB-B36C-08D3EB9C910F}"/>
              </a:ext>
            </a:extLst>
          </p:cNvPr>
          <p:cNvSpPr txBox="1">
            <a:spLocks/>
          </p:cNvSpPr>
          <p:nvPr/>
        </p:nvSpPr>
        <p:spPr>
          <a:xfrm>
            <a:off x="355478" y="221167"/>
            <a:ext cx="2813295" cy="636206"/>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600">
                <a:cs typeface="Calibri Light"/>
              </a:rPr>
              <a:t>Express</a:t>
            </a:r>
            <a:endParaRPr lang="en-US" sz="3600"/>
          </a:p>
        </p:txBody>
      </p:sp>
    </p:spTree>
    <p:extLst>
      <p:ext uri="{BB962C8B-B14F-4D97-AF65-F5344CB8AC3E}">
        <p14:creationId xmlns:p14="http://schemas.microsoft.com/office/powerpoint/2010/main" val="408270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C7ED-9E34-48AA-92AA-BCC1168E6D47}"/>
              </a:ext>
            </a:extLst>
          </p:cNvPr>
          <p:cNvSpPr>
            <a:spLocks noGrp="1"/>
          </p:cNvSpPr>
          <p:nvPr>
            <p:ph type="title"/>
          </p:nvPr>
        </p:nvSpPr>
        <p:spPr/>
        <p:txBody>
          <a:bodyPr/>
          <a:lstStyle/>
          <a:p>
            <a:r>
              <a:rPr lang="en-US"/>
              <a:t>Adding ejs partials to views</a:t>
            </a:r>
          </a:p>
        </p:txBody>
      </p:sp>
      <p:sp>
        <p:nvSpPr>
          <p:cNvPr id="6" name="TextBox 5">
            <a:extLst>
              <a:ext uri="{FF2B5EF4-FFF2-40B4-BE49-F238E27FC236}">
                <a16:creationId xmlns:a16="http://schemas.microsoft.com/office/drawing/2014/main" id="{0309FA02-75D2-4809-B11C-9E10C763D37F}"/>
              </a:ext>
            </a:extLst>
          </p:cNvPr>
          <p:cNvSpPr txBox="1"/>
          <p:nvPr/>
        </p:nvSpPr>
        <p:spPr>
          <a:xfrm>
            <a:off x="547511" y="1422400"/>
            <a:ext cx="1016564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Avenir Next LT Pro"/>
              </a:rPr>
              <a:t>You have three partials defined. Now you can include them in your views.</a:t>
            </a:r>
          </a:p>
          <a:p>
            <a:r>
              <a:rPr lang="en-US" sz="1200" dirty="0">
                <a:latin typeface="Avenir Next LT Pro"/>
              </a:rPr>
              <a:t>Use &lt;%- include('RELATIVE/PATH/TO/FILE') %&gt; to embed an EJS partial in another file.</a:t>
            </a:r>
          </a:p>
          <a:p>
            <a:pPr marL="171450" indent="-171450">
              <a:buFont typeface="Arial"/>
              <a:buChar char="•"/>
            </a:pPr>
            <a:r>
              <a:rPr lang="en-US" sz="1200" dirty="0">
                <a:latin typeface="Avenir Next LT Pro"/>
              </a:rPr>
              <a:t>The hyphen &lt;%- instead of just &lt;% to tell EJS to render raw HTML.</a:t>
            </a:r>
          </a:p>
          <a:p>
            <a:pPr marL="171450" indent="-171450">
              <a:buFont typeface="Arial"/>
              <a:buChar char="•"/>
            </a:pPr>
            <a:r>
              <a:rPr lang="en-US" sz="1200" dirty="0">
                <a:latin typeface="Avenir Next LT Pro"/>
              </a:rPr>
              <a:t>The path to the partial is relative to the current file.</a:t>
            </a:r>
          </a:p>
          <a:p>
            <a:endParaRPr lang="en-US" sz="1200" dirty="0">
              <a:latin typeface="Avenir Next LT Pro"/>
            </a:endParaRPr>
          </a:p>
          <a:p>
            <a:r>
              <a:rPr lang="en-US" sz="1200" dirty="0">
                <a:latin typeface="Avenir Next LT Pro"/>
              </a:rPr>
              <a:t>Then, create a new pages subdirectory:</a:t>
            </a:r>
            <a:endParaRPr lang="en-US"/>
          </a:p>
          <a:p>
            <a:r>
              <a:rPr lang="en-US" sz="1200" b="1" dirty="0" err="1">
                <a:solidFill>
                  <a:schemeClr val="accent1">
                    <a:lumMod val="75000"/>
                  </a:schemeClr>
                </a:solidFill>
                <a:latin typeface="Avenir Next LT Pro"/>
              </a:rPr>
              <a:t>mkdir</a:t>
            </a:r>
            <a:r>
              <a:rPr lang="en-US" sz="1200" b="1" dirty="0">
                <a:solidFill>
                  <a:schemeClr val="accent1">
                    <a:lumMod val="75000"/>
                  </a:schemeClr>
                </a:solidFill>
                <a:latin typeface="Avenir Next LT Pro"/>
              </a:rPr>
              <a:t> views/pages </a:t>
            </a:r>
          </a:p>
          <a:p>
            <a:endParaRPr lang="en-US" sz="1200" dirty="0">
              <a:latin typeface="Avenir Next LT Pro"/>
            </a:endParaRPr>
          </a:p>
          <a:p>
            <a:r>
              <a:rPr lang="en-US" sz="1200" dirty="0">
                <a:latin typeface="Avenir Next LT Pro"/>
              </a:rPr>
              <a:t>In this directory, create a new </a:t>
            </a:r>
            <a:r>
              <a:rPr lang="en-US" sz="1200" dirty="0" err="1">
                <a:latin typeface="Avenir Next LT Pro"/>
              </a:rPr>
              <a:t>index.ejs</a:t>
            </a:r>
            <a:r>
              <a:rPr lang="en-US" sz="1200" dirty="0">
                <a:latin typeface="Avenir Next LT Pro"/>
              </a:rPr>
              <a:t> file and open it with your code editor. Add the following lines of code:</a:t>
            </a:r>
          </a:p>
          <a:p>
            <a:r>
              <a:rPr lang="en-US" sz="1200" dirty="0">
                <a:latin typeface="Avenir Next LT Pro"/>
              </a:rPr>
              <a:t>Views/pages/</a:t>
            </a:r>
            <a:r>
              <a:rPr lang="en-US" sz="1200" dirty="0" err="1">
                <a:latin typeface="Avenir Next LT Pro"/>
              </a:rPr>
              <a:t>index.ejs</a:t>
            </a:r>
            <a:endParaRPr lang="en-US" sz="1200" dirty="0">
              <a:latin typeface="Avenir Next LT Pro"/>
            </a:endParaRPr>
          </a:p>
          <a:p>
            <a:endParaRPr lang="en-US" sz="1200" dirty="0">
              <a:latin typeface="Avenir Next LT Pro"/>
            </a:endParaRPr>
          </a:p>
          <a:p>
            <a:r>
              <a:rPr lang="en-US" sz="1200" b="1" dirty="0">
                <a:solidFill>
                  <a:schemeClr val="accent1">
                    <a:lumMod val="75000"/>
                  </a:schemeClr>
                </a:solidFill>
                <a:latin typeface="Avenir Next LT Pro"/>
              </a:rPr>
              <a:t>&lt;!DOCTYPE html&gt; </a:t>
            </a:r>
          </a:p>
          <a:p>
            <a:r>
              <a:rPr lang="en-US" sz="1200" b="1" dirty="0">
                <a:solidFill>
                  <a:schemeClr val="accent1">
                    <a:lumMod val="75000"/>
                  </a:schemeClr>
                </a:solidFill>
                <a:latin typeface="Avenir Next LT Pro"/>
              </a:rPr>
              <a:t>&lt;html lang="</a:t>
            </a:r>
            <a:r>
              <a:rPr lang="en-US" sz="1200" b="1" dirty="0" err="1">
                <a:solidFill>
                  <a:schemeClr val="accent1">
                    <a:lumMod val="75000"/>
                  </a:schemeClr>
                </a:solidFill>
                <a:latin typeface="Avenir Next LT Pro"/>
              </a:rPr>
              <a:t>en</a:t>
            </a:r>
            <a:r>
              <a:rPr lang="en-US" sz="1200" b="1" dirty="0">
                <a:solidFill>
                  <a:schemeClr val="accent1">
                    <a:lumMod val="75000"/>
                  </a:schemeClr>
                </a:solidFill>
                <a:latin typeface="Avenir Next LT Pro"/>
              </a:rPr>
              <a:t>"&gt; </a:t>
            </a:r>
            <a:endParaRPr lang="en-US" sz="1200" b="1">
              <a:solidFill>
                <a:schemeClr val="accent1">
                  <a:lumMod val="75000"/>
                </a:schemeClr>
              </a:solidFill>
              <a:latin typeface="Avenir Next LT Pro"/>
            </a:endParaRPr>
          </a:p>
          <a:p>
            <a:r>
              <a:rPr lang="en-US" sz="1200" b="1" dirty="0">
                <a:solidFill>
                  <a:schemeClr val="accent1">
                    <a:lumMod val="75000"/>
                  </a:schemeClr>
                </a:solidFill>
                <a:latin typeface="Avenir Next LT Pro"/>
              </a:rPr>
              <a:t>&lt;head&gt; &lt;%- include('../partials/head'); %&gt; &lt;/head&gt; </a:t>
            </a:r>
          </a:p>
          <a:p>
            <a:r>
              <a:rPr lang="en-US" sz="1200" b="1" dirty="0">
                <a:solidFill>
                  <a:schemeClr val="accent1">
                    <a:lumMod val="75000"/>
                  </a:schemeClr>
                </a:solidFill>
                <a:latin typeface="Avenir Next LT Pro"/>
              </a:rPr>
              <a:t>&lt;body class="container"&gt; </a:t>
            </a:r>
          </a:p>
          <a:p>
            <a:r>
              <a:rPr lang="en-US" sz="1200" b="1" dirty="0">
                <a:solidFill>
                  <a:schemeClr val="accent1">
                    <a:lumMod val="75000"/>
                  </a:schemeClr>
                </a:solidFill>
                <a:latin typeface="Avenir Next LT Pro"/>
              </a:rPr>
              <a:t>&lt;header&gt; &lt;%- include('../partials/header'); %&gt; &lt;/header&gt; </a:t>
            </a:r>
            <a:endParaRPr lang="en-US" sz="1200" b="1">
              <a:solidFill>
                <a:schemeClr val="accent1">
                  <a:lumMod val="75000"/>
                </a:schemeClr>
              </a:solidFill>
              <a:latin typeface="Avenir Next LT Pro"/>
            </a:endParaRPr>
          </a:p>
          <a:p>
            <a:r>
              <a:rPr lang="en-US" sz="1200" b="1" dirty="0">
                <a:solidFill>
                  <a:schemeClr val="accent1">
                    <a:lumMod val="75000"/>
                  </a:schemeClr>
                </a:solidFill>
                <a:latin typeface="Avenir Next LT Pro"/>
              </a:rPr>
              <a:t>&lt;main&gt; </a:t>
            </a:r>
          </a:p>
          <a:p>
            <a:r>
              <a:rPr lang="en-US" sz="1200" b="1" dirty="0">
                <a:solidFill>
                  <a:schemeClr val="accent1">
                    <a:lumMod val="75000"/>
                  </a:schemeClr>
                </a:solidFill>
                <a:latin typeface="Avenir Next LT Pro"/>
              </a:rPr>
              <a:t>&lt;div class="jumbotron"&gt; &lt;h1&gt;This is great&lt;/h1&gt; </a:t>
            </a:r>
          </a:p>
          <a:p>
            <a:r>
              <a:rPr lang="en-US" sz="1200" b="1" dirty="0">
                <a:solidFill>
                  <a:schemeClr val="accent1">
                    <a:lumMod val="75000"/>
                  </a:schemeClr>
                </a:solidFill>
                <a:latin typeface="Avenir Next LT Pro"/>
              </a:rPr>
              <a:t>&lt;p&gt;Welcome to templating using EJS&lt;/p&gt; </a:t>
            </a:r>
            <a:endParaRPr lang="en-US" sz="1200" b="1">
              <a:solidFill>
                <a:schemeClr val="accent1">
                  <a:lumMod val="75000"/>
                </a:schemeClr>
              </a:solidFill>
              <a:latin typeface="Avenir Next LT Pro"/>
            </a:endParaRPr>
          </a:p>
          <a:p>
            <a:r>
              <a:rPr lang="en-US" sz="1200" b="1" dirty="0">
                <a:solidFill>
                  <a:schemeClr val="accent1">
                    <a:lumMod val="75000"/>
                  </a:schemeClr>
                </a:solidFill>
                <a:latin typeface="Avenir Next LT Pro"/>
              </a:rPr>
              <a:t>&lt;/div&gt; </a:t>
            </a:r>
          </a:p>
          <a:p>
            <a:r>
              <a:rPr lang="en-US" sz="1200" b="1" dirty="0">
                <a:solidFill>
                  <a:schemeClr val="accent1">
                    <a:lumMod val="75000"/>
                  </a:schemeClr>
                </a:solidFill>
                <a:latin typeface="Avenir Next LT Pro"/>
              </a:rPr>
              <a:t>&lt;/main&gt; </a:t>
            </a:r>
          </a:p>
          <a:p>
            <a:r>
              <a:rPr lang="en-US" sz="1200" b="1" dirty="0">
                <a:solidFill>
                  <a:schemeClr val="accent1">
                    <a:lumMod val="75000"/>
                  </a:schemeClr>
                </a:solidFill>
                <a:latin typeface="Avenir Next LT Pro"/>
              </a:rPr>
              <a:t>&lt;footer&gt; &lt;%- include('../partials/footer'); %&gt; &lt;/footer&gt;</a:t>
            </a:r>
          </a:p>
          <a:p>
            <a:r>
              <a:rPr lang="en-US" sz="1200" b="1" dirty="0">
                <a:solidFill>
                  <a:schemeClr val="accent1">
                    <a:lumMod val="75000"/>
                  </a:schemeClr>
                </a:solidFill>
                <a:latin typeface="Avenir Next LT Pro"/>
              </a:rPr>
              <a:t>&lt;/body&gt; </a:t>
            </a:r>
          </a:p>
          <a:p>
            <a:r>
              <a:rPr lang="en-US" sz="1200" b="1" dirty="0">
                <a:solidFill>
                  <a:schemeClr val="accent1">
                    <a:lumMod val="75000"/>
                  </a:schemeClr>
                </a:solidFill>
                <a:latin typeface="Avenir Next LT Pro"/>
              </a:rPr>
              <a:t>&lt;/html&gt; </a:t>
            </a:r>
          </a:p>
          <a:p>
            <a:endParaRPr lang="en-US" sz="1200" dirty="0">
              <a:latin typeface="Avenir Next LT Pro"/>
            </a:endParaRPr>
          </a:p>
          <a:p>
            <a:endParaRPr lang="en-US" sz="1200" dirty="0">
              <a:latin typeface="Avenir Next LT Pro"/>
            </a:endParaRPr>
          </a:p>
          <a:p>
            <a:r>
              <a:rPr lang="en-US" sz="1200" dirty="0">
                <a:latin typeface="Avenir Next LT Pro"/>
              </a:rPr>
              <a:t>Save the changes to this file and then run the application:</a:t>
            </a:r>
          </a:p>
          <a:p>
            <a:r>
              <a:rPr lang="en-US" sz="1200" b="1" dirty="0">
                <a:solidFill>
                  <a:schemeClr val="accent1">
                    <a:lumMod val="75000"/>
                  </a:schemeClr>
                </a:solidFill>
                <a:latin typeface="Avenir Next LT Pro"/>
              </a:rPr>
              <a:t>node server.js</a:t>
            </a:r>
          </a:p>
        </p:txBody>
      </p:sp>
    </p:spTree>
    <p:extLst>
      <p:ext uri="{BB962C8B-B14F-4D97-AF65-F5344CB8AC3E}">
        <p14:creationId xmlns:p14="http://schemas.microsoft.com/office/powerpoint/2010/main" val="393201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93CE-4E7E-4B11-8FB4-80DFB4CB53A6}"/>
              </a:ext>
            </a:extLst>
          </p:cNvPr>
          <p:cNvSpPr>
            <a:spLocks noGrp="1"/>
          </p:cNvSpPr>
          <p:nvPr>
            <p:ph type="title"/>
          </p:nvPr>
        </p:nvSpPr>
        <p:spPr/>
        <p:txBody>
          <a:bodyPr/>
          <a:lstStyle/>
          <a:p>
            <a:r>
              <a:rPr lang="en-US"/>
              <a:t>Contd...</a:t>
            </a:r>
          </a:p>
        </p:txBody>
      </p:sp>
      <p:sp>
        <p:nvSpPr>
          <p:cNvPr id="7" name="TextBox 6">
            <a:extLst>
              <a:ext uri="{FF2B5EF4-FFF2-40B4-BE49-F238E27FC236}">
                <a16:creationId xmlns:a16="http://schemas.microsoft.com/office/drawing/2014/main" id="{9036F599-4AD5-4991-9414-6089E1616C67}"/>
              </a:ext>
            </a:extLst>
          </p:cNvPr>
          <p:cNvSpPr txBox="1"/>
          <p:nvPr/>
        </p:nvSpPr>
        <p:spPr>
          <a:xfrm>
            <a:off x="552938" y="1422399"/>
            <a:ext cx="937650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Avenir Next LT Pro"/>
              </a:rPr>
              <a:t>Next, create a new </a:t>
            </a:r>
            <a:r>
              <a:rPr lang="en-US" sz="1200" dirty="0" err="1">
                <a:latin typeface="Avenir Next LT Pro"/>
              </a:rPr>
              <a:t>about.ejs</a:t>
            </a:r>
            <a:r>
              <a:rPr lang="en-US" sz="1200" dirty="0">
                <a:latin typeface="Avenir Next LT Pro"/>
              </a:rPr>
              <a:t> file and open it with your code editor. Add the following lines of code: views/pages/</a:t>
            </a:r>
            <a:r>
              <a:rPr lang="en-US" sz="1200" dirty="0" err="1">
                <a:latin typeface="Avenir Next LT Pro"/>
              </a:rPr>
              <a:t>about.ejs</a:t>
            </a:r>
            <a:endParaRPr lang="en-US" sz="1200" dirty="0">
              <a:latin typeface="Avenir Next LT Pro"/>
            </a:endParaRPr>
          </a:p>
          <a:p>
            <a:endParaRPr lang="en-US" sz="1200" dirty="0">
              <a:solidFill>
                <a:srgbClr val="FFFFFF"/>
              </a:solidFill>
              <a:latin typeface="Avenir Next LT Pro"/>
            </a:endParaRPr>
          </a:p>
          <a:p>
            <a:r>
              <a:rPr lang="en-US" sz="1200" b="1" dirty="0">
                <a:solidFill>
                  <a:schemeClr val="accent1"/>
                </a:solidFill>
                <a:latin typeface="Avenir Next LT Pro"/>
              </a:rPr>
              <a:t>&lt;!DOCTYPE html&gt; </a:t>
            </a:r>
          </a:p>
          <a:p>
            <a:r>
              <a:rPr lang="en-US" sz="1200" b="1" dirty="0">
                <a:solidFill>
                  <a:schemeClr val="accent1"/>
                </a:solidFill>
                <a:latin typeface="Avenir Next LT Pro"/>
              </a:rPr>
              <a:t>&lt;html lang="</a:t>
            </a:r>
            <a:r>
              <a:rPr lang="en-US" sz="1200" b="1" dirty="0" err="1">
                <a:solidFill>
                  <a:schemeClr val="accent1"/>
                </a:solidFill>
                <a:latin typeface="Avenir Next LT Pro"/>
              </a:rPr>
              <a:t>en</a:t>
            </a:r>
            <a:r>
              <a:rPr lang="en-US" sz="1200" b="1" dirty="0">
                <a:solidFill>
                  <a:schemeClr val="accent1"/>
                </a:solidFill>
                <a:latin typeface="Avenir Next LT Pro"/>
              </a:rPr>
              <a:t>"&gt; </a:t>
            </a:r>
            <a:endParaRPr lang="en-US" b="1">
              <a:solidFill>
                <a:schemeClr val="accent1"/>
              </a:solidFill>
              <a:latin typeface="Avenir Next LT Pro"/>
            </a:endParaRPr>
          </a:p>
          <a:p>
            <a:r>
              <a:rPr lang="en-US" sz="1200" b="1" dirty="0">
                <a:solidFill>
                  <a:schemeClr val="accent1"/>
                </a:solidFill>
                <a:latin typeface="Avenir Next LT Pro"/>
              </a:rPr>
              <a:t>&lt;head&gt; &lt;%- include('../partials/head'); %&gt; &lt;/head&gt; </a:t>
            </a:r>
            <a:endParaRPr lang="en-US" b="1">
              <a:solidFill>
                <a:schemeClr val="accent1"/>
              </a:solidFill>
              <a:latin typeface="Avenir Next LT Pro"/>
            </a:endParaRPr>
          </a:p>
          <a:p>
            <a:r>
              <a:rPr lang="en-US" sz="1200" b="1" dirty="0">
                <a:solidFill>
                  <a:schemeClr val="accent1"/>
                </a:solidFill>
                <a:latin typeface="Avenir Next LT Pro"/>
              </a:rPr>
              <a:t>&lt;body class="container"&gt; </a:t>
            </a:r>
            <a:endParaRPr lang="en-US" b="1">
              <a:solidFill>
                <a:schemeClr val="accent1"/>
              </a:solidFill>
              <a:latin typeface="Avenir Next LT Pro"/>
            </a:endParaRPr>
          </a:p>
          <a:p>
            <a:r>
              <a:rPr lang="en-US" sz="1200" b="1" dirty="0">
                <a:solidFill>
                  <a:schemeClr val="accent1"/>
                </a:solidFill>
                <a:latin typeface="Avenir Next LT Pro"/>
              </a:rPr>
              <a:t>&lt;header&gt; &lt;%- include('../partials/header'); %&gt; &lt;/header&gt; </a:t>
            </a:r>
            <a:endParaRPr lang="en-US" b="1">
              <a:solidFill>
                <a:schemeClr val="accent1"/>
              </a:solidFill>
              <a:latin typeface="Avenir Next LT Pro"/>
            </a:endParaRPr>
          </a:p>
          <a:p>
            <a:r>
              <a:rPr lang="en-US" sz="1200" b="1" dirty="0">
                <a:solidFill>
                  <a:schemeClr val="accent1"/>
                </a:solidFill>
                <a:latin typeface="Avenir Next LT Pro"/>
              </a:rPr>
              <a:t>&lt;main&gt; </a:t>
            </a:r>
            <a:endParaRPr lang="en-US" b="1">
              <a:solidFill>
                <a:schemeClr val="accent1"/>
              </a:solidFill>
              <a:latin typeface="Avenir Next LT Pro"/>
            </a:endParaRPr>
          </a:p>
          <a:p>
            <a:r>
              <a:rPr lang="en-US" sz="1200" b="1" dirty="0">
                <a:solidFill>
                  <a:schemeClr val="accent1"/>
                </a:solidFill>
                <a:latin typeface="Avenir Next LT Pro"/>
              </a:rPr>
              <a:t>&lt;div class="row"&gt; </a:t>
            </a:r>
            <a:endParaRPr lang="en-US" b="1">
              <a:solidFill>
                <a:schemeClr val="accent1"/>
              </a:solidFill>
              <a:latin typeface="Avenir Next LT Pro"/>
            </a:endParaRPr>
          </a:p>
          <a:p>
            <a:r>
              <a:rPr lang="en-US" sz="1200" b="1" dirty="0">
                <a:solidFill>
                  <a:schemeClr val="accent1"/>
                </a:solidFill>
                <a:latin typeface="Avenir Next LT Pro"/>
              </a:rPr>
              <a:t>&lt;div class="col-sm-8"&gt; </a:t>
            </a:r>
            <a:endParaRPr lang="en-US" b="1">
              <a:solidFill>
                <a:schemeClr val="accent1"/>
              </a:solidFill>
              <a:latin typeface="Avenir Next LT Pro"/>
            </a:endParaRPr>
          </a:p>
          <a:p>
            <a:r>
              <a:rPr lang="en-US" sz="1200" b="1" dirty="0">
                <a:solidFill>
                  <a:schemeClr val="accent1"/>
                </a:solidFill>
                <a:latin typeface="Avenir Next LT Pro"/>
              </a:rPr>
              <a:t>&lt;div class="jumbotron"&gt; </a:t>
            </a:r>
            <a:endParaRPr lang="en-US" b="1">
              <a:solidFill>
                <a:schemeClr val="accent1"/>
              </a:solidFill>
              <a:latin typeface="Avenir Next LT Pro"/>
            </a:endParaRPr>
          </a:p>
          <a:p>
            <a:r>
              <a:rPr lang="en-US" sz="1200" b="1" dirty="0">
                <a:solidFill>
                  <a:schemeClr val="accent1"/>
                </a:solidFill>
                <a:latin typeface="Avenir Next LT Pro"/>
              </a:rPr>
              <a:t>&lt;h1&gt;This is great&lt;/h1&gt; &lt;p&gt;Welcome to templating using EJS&lt;/p&gt;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&lt;div class="col-sm-4"&gt; </a:t>
            </a:r>
            <a:endParaRPr lang="en-US" b="1">
              <a:solidFill>
                <a:schemeClr val="accent1"/>
              </a:solidFill>
              <a:latin typeface="Avenir Next LT Pro"/>
            </a:endParaRPr>
          </a:p>
          <a:p>
            <a:r>
              <a:rPr lang="en-US" sz="1200" b="1" dirty="0">
                <a:solidFill>
                  <a:schemeClr val="accent1"/>
                </a:solidFill>
                <a:latin typeface="Avenir Next LT Pro"/>
              </a:rPr>
              <a:t>&lt;div class="well"&gt; &lt;h3&gt;Look I'm A Sidebar!&lt;/h3&gt;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&lt;/main&gt; &lt;footer&gt; &lt;%- include('../partials/footer'); %&gt; &lt;/footer&gt; </a:t>
            </a:r>
            <a:endParaRPr lang="en-US" b="1">
              <a:solidFill>
                <a:schemeClr val="accent1"/>
              </a:solidFill>
              <a:latin typeface="Avenir Next LT Pro"/>
            </a:endParaRPr>
          </a:p>
          <a:p>
            <a:r>
              <a:rPr lang="en-US" sz="1200" b="1" dirty="0">
                <a:solidFill>
                  <a:schemeClr val="accent1"/>
                </a:solidFill>
                <a:latin typeface="Avenir Next LT Pro"/>
              </a:rPr>
              <a:t>&lt;/body&gt; </a:t>
            </a:r>
            <a:endParaRPr lang="en-US" b="1">
              <a:solidFill>
                <a:schemeClr val="accent1"/>
              </a:solidFill>
              <a:latin typeface="Avenir Next LT Pro"/>
            </a:endParaRPr>
          </a:p>
          <a:p>
            <a:r>
              <a:rPr lang="en-US" sz="1200" b="1" dirty="0">
                <a:solidFill>
                  <a:schemeClr val="accent1"/>
                </a:solidFill>
                <a:latin typeface="Avenir Next LT Pro"/>
              </a:rPr>
              <a:t>&lt;/html&gt; </a:t>
            </a:r>
            <a:endParaRPr lang="en-US" b="1">
              <a:solidFill>
                <a:schemeClr val="accent1"/>
              </a:solidFill>
            </a:endParaRPr>
          </a:p>
          <a:p>
            <a:endParaRPr lang="en-US" sz="1200" dirty="0">
              <a:latin typeface="Avenir Next LT Pro"/>
            </a:endParaRPr>
          </a:p>
          <a:p>
            <a:endParaRPr lang="en-US" sz="1200" dirty="0">
              <a:latin typeface="Avenir Next LT Pro"/>
            </a:endParaRPr>
          </a:p>
          <a:p>
            <a:r>
              <a:rPr lang="en-US" sz="1200" dirty="0">
                <a:latin typeface="Avenir Next LT Pro"/>
              </a:rPr>
              <a:t>This code adds a Bootstrap sidebar to demonstrate how partials can be structured to reuse across different templates and pages.</a:t>
            </a:r>
          </a:p>
          <a:p>
            <a:r>
              <a:rPr lang="en-US" sz="1200" dirty="0">
                <a:latin typeface="Avenir Next LT Pro"/>
              </a:rPr>
              <a:t>Save the changes to this file and then run the application:</a:t>
            </a:r>
          </a:p>
          <a:p>
            <a:r>
              <a:rPr lang="en-US" sz="1200" b="1" dirty="0">
                <a:solidFill>
                  <a:schemeClr val="accent1"/>
                </a:solidFill>
                <a:latin typeface="Avenir Next LT Pro"/>
              </a:rPr>
              <a:t>node server.js </a:t>
            </a:r>
          </a:p>
          <a:p>
            <a:endParaRPr lang="en-US" sz="1200" dirty="0">
              <a:latin typeface="Avenir Next LT Pro"/>
            </a:endParaRPr>
          </a:p>
          <a:p>
            <a:endParaRPr lang="en-US" sz="1200" dirty="0">
              <a:latin typeface="Avenir Next LT Pro"/>
            </a:endParaRPr>
          </a:p>
          <a:p>
            <a:endParaRPr lang="en-US" sz="1200" dirty="0">
              <a:latin typeface="Avenir Next LT Pro"/>
            </a:endParaRPr>
          </a:p>
          <a:p>
            <a:r>
              <a:rPr lang="en-US" sz="1200" dirty="0">
                <a:latin typeface="Avenir Next LT Pro"/>
              </a:rPr>
              <a:t>If you visit http://localhost:8080/about in a web browser, you can observe the About page with a sidebar:</a:t>
            </a:r>
          </a:p>
          <a:p>
            <a:endParaRPr lang="en-US" sz="1200" dirty="0">
              <a:latin typeface="Avenir Next LT Pro"/>
            </a:endParaRPr>
          </a:p>
          <a:p>
            <a:r>
              <a:rPr lang="en-US" sz="1200" dirty="0">
                <a:latin typeface="Avenir Next LT Pro"/>
              </a:rPr>
              <a:t>Now you can start using EJS for passing data from the Node application to the views.</a:t>
            </a:r>
          </a:p>
        </p:txBody>
      </p:sp>
    </p:spTree>
    <p:extLst>
      <p:ext uri="{BB962C8B-B14F-4D97-AF65-F5344CB8AC3E}">
        <p14:creationId xmlns:p14="http://schemas.microsoft.com/office/powerpoint/2010/main" val="581006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2CA7-78DD-4DC2-AC51-2C6797FE4270}"/>
              </a:ext>
            </a:extLst>
          </p:cNvPr>
          <p:cNvSpPr>
            <a:spLocks noGrp="1"/>
          </p:cNvSpPr>
          <p:nvPr>
            <p:ph type="title"/>
          </p:nvPr>
        </p:nvSpPr>
        <p:spPr/>
        <p:txBody>
          <a:bodyPr/>
          <a:lstStyle/>
          <a:p>
            <a:r>
              <a:rPr lang="en-US"/>
              <a:t>Passing Data to Views and Partials</a:t>
            </a:r>
          </a:p>
          <a:p>
            <a:endParaRPr lang="en-US"/>
          </a:p>
        </p:txBody>
      </p:sp>
      <p:sp>
        <p:nvSpPr>
          <p:cNvPr id="4" name="TextBox 3">
            <a:extLst>
              <a:ext uri="{FF2B5EF4-FFF2-40B4-BE49-F238E27FC236}">
                <a16:creationId xmlns:a16="http://schemas.microsoft.com/office/drawing/2014/main" id="{F4C742B9-A8E2-4EA6-B2D8-48D5DA74B190}"/>
              </a:ext>
            </a:extLst>
          </p:cNvPr>
          <p:cNvSpPr txBox="1"/>
          <p:nvPr/>
        </p:nvSpPr>
        <p:spPr>
          <a:xfrm>
            <a:off x="552938" y="1511309"/>
            <a:ext cx="7354277"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Let’s define some basic variables and a list to pass to the Index page.</a:t>
            </a:r>
          </a:p>
          <a:p>
            <a:endParaRPr lang="en-US" sz="1200" dirty="0"/>
          </a:p>
          <a:p>
            <a:r>
              <a:rPr lang="en-US" sz="1200" dirty="0"/>
              <a:t>Revisit server.js in your code editor and add the following lines of code inside the </a:t>
            </a:r>
            <a:r>
              <a:rPr lang="en-US" sz="1200" err="1"/>
              <a:t>app.get</a:t>
            </a:r>
            <a:r>
              <a:rPr lang="en-US" sz="1200" dirty="0"/>
              <a:t>('/') route:</a:t>
            </a:r>
          </a:p>
          <a:p>
            <a:endParaRPr lang="en-US" sz="1200" dirty="0"/>
          </a:p>
          <a:p>
            <a:r>
              <a:rPr lang="en-US" sz="1200" dirty="0"/>
              <a:t>server.js</a:t>
            </a:r>
          </a:p>
          <a:p>
            <a:r>
              <a:rPr lang="en-US" sz="1200" dirty="0">
                <a:solidFill>
                  <a:schemeClr val="accent1"/>
                </a:solidFill>
              </a:rPr>
              <a:t>var express = require('express');</a:t>
            </a:r>
          </a:p>
          <a:p>
            <a:r>
              <a:rPr lang="en-US" sz="1200" dirty="0">
                <a:solidFill>
                  <a:schemeClr val="accent1"/>
                </a:solidFill>
              </a:rPr>
              <a:t>var app = express();</a:t>
            </a:r>
          </a:p>
          <a:p>
            <a:endParaRPr lang="en-US" sz="1200" dirty="0">
              <a:solidFill>
                <a:schemeClr val="accent1"/>
              </a:solidFill>
            </a:endParaRPr>
          </a:p>
          <a:p>
            <a:r>
              <a:rPr lang="en-US" sz="1200" dirty="0">
                <a:solidFill>
                  <a:schemeClr val="accent1"/>
                </a:solidFill>
              </a:rPr>
              <a:t>// set the view engine to </a:t>
            </a:r>
            <a:r>
              <a:rPr lang="en-US" sz="1200" err="1">
                <a:solidFill>
                  <a:schemeClr val="accent1"/>
                </a:solidFill>
              </a:rPr>
              <a:t>ejs</a:t>
            </a:r>
            <a:endParaRPr lang="en-US" sz="1200" dirty="0">
              <a:solidFill>
                <a:schemeClr val="accent1"/>
              </a:solidFill>
            </a:endParaRPr>
          </a:p>
          <a:p>
            <a:r>
              <a:rPr lang="en-US" sz="1200" err="1">
                <a:solidFill>
                  <a:schemeClr val="accent1"/>
                </a:solidFill>
              </a:rPr>
              <a:t>app.set</a:t>
            </a:r>
            <a:r>
              <a:rPr lang="en-US" sz="1200" dirty="0">
                <a:solidFill>
                  <a:schemeClr val="accent1"/>
                </a:solidFill>
              </a:rPr>
              <a:t>('view engine', '</a:t>
            </a:r>
            <a:r>
              <a:rPr lang="en-US" sz="1200" err="1">
                <a:solidFill>
                  <a:schemeClr val="accent1"/>
                </a:solidFill>
              </a:rPr>
              <a:t>ejs</a:t>
            </a:r>
            <a:r>
              <a:rPr lang="en-US" sz="1200" dirty="0">
                <a:solidFill>
                  <a:schemeClr val="accent1"/>
                </a:solidFill>
              </a:rPr>
              <a:t>');</a:t>
            </a:r>
          </a:p>
          <a:p>
            <a:endParaRPr lang="en-US" sz="1200" dirty="0">
              <a:solidFill>
                <a:schemeClr val="accent1"/>
              </a:solidFill>
            </a:endParaRPr>
          </a:p>
          <a:p>
            <a:r>
              <a:rPr lang="en-US" sz="1200" dirty="0">
                <a:solidFill>
                  <a:schemeClr val="accent1"/>
                </a:solidFill>
              </a:rPr>
              <a:t>// use </a:t>
            </a:r>
            <a:r>
              <a:rPr lang="en-US" sz="1200" err="1">
                <a:solidFill>
                  <a:schemeClr val="accent1"/>
                </a:solidFill>
              </a:rPr>
              <a:t>res.render</a:t>
            </a:r>
            <a:r>
              <a:rPr lang="en-US" sz="1200" dirty="0">
                <a:solidFill>
                  <a:schemeClr val="accent1"/>
                </a:solidFill>
              </a:rPr>
              <a:t> to load up an </a:t>
            </a:r>
            <a:r>
              <a:rPr lang="en-US" sz="1200" err="1">
                <a:solidFill>
                  <a:schemeClr val="accent1"/>
                </a:solidFill>
              </a:rPr>
              <a:t>ejs</a:t>
            </a:r>
            <a:r>
              <a:rPr lang="en-US" sz="1200" dirty="0">
                <a:solidFill>
                  <a:schemeClr val="accent1"/>
                </a:solidFill>
              </a:rPr>
              <a:t> view file</a:t>
            </a:r>
          </a:p>
          <a:p>
            <a:endParaRPr lang="en-US" sz="1200" dirty="0">
              <a:solidFill>
                <a:schemeClr val="accent1"/>
              </a:solidFill>
            </a:endParaRPr>
          </a:p>
          <a:p>
            <a:r>
              <a:rPr lang="en-US" sz="1200" dirty="0">
                <a:solidFill>
                  <a:schemeClr val="accent1"/>
                </a:solidFill>
              </a:rPr>
              <a:t>// index page</a:t>
            </a:r>
          </a:p>
          <a:p>
            <a:r>
              <a:rPr lang="en-US" sz="1200" err="1">
                <a:solidFill>
                  <a:schemeClr val="accent1"/>
                </a:solidFill>
              </a:rPr>
              <a:t>app.get</a:t>
            </a:r>
            <a:r>
              <a:rPr lang="en-US" sz="1200" dirty="0">
                <a:solidFill>
                  <a:schemeClr val="accent1"/>
                </a:solidFill>
              </a:rPr>
              <a:t>('/', function(req, res) {</a:t>
            </a:r>
          </a:p>
          <a:p>
            <a:r>
              <a:rPr lang="en-US" sz="1200" dirty="0">
                <a:solidFill>
                  <a:schemeClr val="accent1"/>
                </a:solidFill>
              </a:rPr>
              <a:t>  var mascots = [</a:t>
            </a:r>
          </a:p>
          <a:p>
            <a:r>
              <a:rPr lang="en-US" sz="1200" dirty="0">
                <a:solidFill>
                  <a:schemeClr val="accent1"/>
                </a:solidFill>
              </a:rPr>
              <a:t>    { name: 'Sammy', organization: "</a:t>
            </a:r>
            <a:r>
              <a:rPr lang="en-US" sz="1200" err="1">
                <a:solidFill>
                  <a:schemeClr val="accent1"/>
                </a:solidFill>
              </a:rPr>
              <a:t>DigitalOcean</a:t>
            </a:r>
            <a:r>
              <a:rPr lang="en-US" sz="1200" dirty="0">
                <a:solidFill>
                  <a:schemeClr val="accent1"/>
                </a:solidFill>
              </a:rPr>
              <a:t>", </a:t>
            </a:r>
            <a:r>
              <a:rPr lang="en-US" sz="1200" err="1">
                <a:solidFill>
                  <a:schemeClr val="accent1"/>
                </a:solidFill>
              </a:rPr>
              <a:t>birth_year</a:t>
            </a:r>
            <a:r>
              <a:rPr lang="en-US" sz="1200" dirty="0">
                <a:solidFill>
                  <a:schemeClr val="accent1"/>
                </a:solidFill>
              </a:rPr>
              <a:t>: 2012},</a:t>
            </a:r>
          </a:p>
          <a:p>
            <a:r>
              <a:rPr lang="en-US" sz="1200" dirty="0">
                <a:solidFill>
                  <a:schemeClr val="accent1"/>
                </a:solidFill>
              </a:rPr>
              <a:t>    { name: 'Tux', organization: "Linux", </a:t>
            </a:r>
            <a:r>
              <a:rPr lang="en-US" sz="1200" err="1">
                <a:solidFill>
                  <a:schemeClr val="accent1"/>
                </a:solidFill>
              </a:rPr>
              <a:t>birth_year</a:t>
            </a:r>
            <a:r>
              <a:rPr lang="en-US" sz="1200" dirty="0">
                <a:solidFill>
                  <a:schemeClr val="accent1"/>
                </a:solidFill>
              </a:rPr>
              <a:t>: 1996},</a:t>
            </a:r>
          </a:p>
          <a:p>
            <a:r>
              <a:rPr lang="en-US" sz="1200" dirty="0">
                <a:solidFill>
                  <a:schemeClr val="accent1"/>
                </a:solidFill>
              </a:rPr>
              <a:t>    { name: 'Moby Dock', organization: "Docker", </a:t>
            </a:r>
            <a:r>
              <a:rPr lang="en-US" sz="1200" err="1">
                <a:solidFill>
                  <a:schemeClr val="accent1"/>
                </a:solidFill>
              </a:rPr>
              <a:t>birth_year</a:t>
            </a:r>
            <a:r>
              <a:rPr lang="en-US" sz="1200" dirty="0">
                <a:solidFill>
                  <a:schemeClr val="accent1"/>
                </a:solidFill>
              </a:rPr>
              <a:t>: 2013}</a:t>
            </a:r>
          </a:p>
          <a:p>
            <a:r>
              <a:rPr lang="en-US" sz="1200" dirty="0">
                <a:solidFill>
                  <a:schemeClr val="accent1"/>
                </a:solidFill>
              </a:rPr>
              <a:t>  ];</a:t>
            </a:r>
          </a:p>
          <a:p>
            <a:r>
              <a:rPr lang="en-US" sz="1200" dirty="0">
                <a:solidFill>
                  <a:schemeClr val="accent1"/>
                </a:solidFill>
              </a:rPr>
              <a:t>  var tagline = "No programming concept is complete without a cute animal mascot.";</a:t>
            </a:r>
          </a:p>
          <a:p>
            <a:endParaRPr lang="en-US" sz="1200" dirty="0">
              <a:solidFill>
                <a:schemeClr val="accent1"/>
              </a:solidFill>
            </a:endParaRPr>
          </a:p>
          <a:p>
            <a:r>
              <a:rPr lang="en-US" sz="1200" dirty="0">
                <a:solidFill>
                  <a:schemeClr val="accent1"/>
                </a:solidFill>
              </a:rPr>
              <a:t>  </a:t>
            </a:r>
            <a:r>
              <a:rPr lang="en-US" sz="1200" err="1">
                <a:solidFill>
                  <a:schemeClr val="accent1"/>
                </a:solidFill>
              </a:rPr>
              <a:t>res.render</a:t>
            </a:r>
            <a:r>
              <a:rPr lang="en-US" sz="1200" dirty="0">
                <a:solidFill>
                  <a:schemeClr val="accent1"/>
                </a:solidFill>
              </a:rPr>
              <a:t>('pages/index', {</a:t>
            </a:r>
          </a:p>
          <a:p>
            <a:r>
              <a:rPr lang="en-US" sz="1200" dirty="0">
                <a:solidFill>
                  <a:schemeClr val="accent1"/>
                </a:solidFill>
              </a:rPr>
              <a:t>    mascots: mascots,</a:t>
            </a:r>
          </a:p>
          <a:p>
            <a:r>
              <a:rPr lang="en-US" sz="1200" dirty="0">
                <a:solidFill>
                  <a:schemeClr val="accent1"/>
                </a:solidFill>
              </a:rPr>
              <a:t>    tagline: tagline</a:t>
            </a:r>
          </a:p>
          <a:p>
            <a:r>
              <a:rPr lang="en-US" sz="1200" dirty="0">
                <a:solidFill>
                  <a:schemeClr val="accent1"/>
                </a:solidFill>
              </a:rPr>
              <a:t>  });</a:t>
            </a:r>
          </a:p>
          <a:p>
            <a:r>
              <a:rPr lang="en-US" sz="1200" dirty="0">
                <a:solidFill>
                  <a:schemeClr val="accent1"/>
                </a:solidFill>
              </a:rPr>
              <a:t>});</a:t>
            </a:r>
          </a:p>
          <a:p>
            <a:r>
              <a:rPr lang="en-US" sz="1200" dirty="0"/>
              <a:t>page with the mascots:</a:t>
            </a:r>
          </a:p>
        </p:txBody>
      </p:sp>
      <p:sp>
        <p:nvSpPr>
          <p:cNvPr id="5" name="TextBox 4">
            <a:extLst>
              <a:ext uri="{FF2B5EF4-FFF2-40B4-BE49-F238E27FC236}">
                <a16:creationId xmlns:a16="http://schemas.microsoft.com/office/drawing/2014/main" id="{1842300C-CD21-44CA-9B89-3D30343863AB}"/>
              </a:ext>
            </a:extLst>
          </p:cNvPr>
          <p:cNvSpPr txBox="1"/>
          <p:nvPr/>
        </p:nvSpPr>
        <p:spPr>
          <a:xfrm>
            <a:off x="8270631" y="1813170"/>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1"/>
                </a:solidFill>
                <a:cs typeface="Segoe UI"/>
              </a:rPr>
              <a:t>// about page​</a:t>
            </a:r>
          </a:p>
          <a:p>
            <a:r>
              <a:rPr lang="en-US" sz="1200" dirty="0" err="1">
                <a:solidFill>
                  <a:schemeClr val="accent1"/>
                </a:solidFill>
                <a:cs typeface="Segoe UI"/>
              </a:rPr>
              <a:t>app.get</a:t>
            </a:r>
            <a:r>
              <a:rPr lang="en-US" sz="1200" dirty="0">
                <a:solidFill>
                  <a:schemeClr val="accent1"/>
                </a:solidFill>
                <a:cs typeface="Segoe UI"/>
              </a:rPr>
              <a:t>('/about', function(req, res) {​</a:t>
            </a:r>
          </a:p>
          <a:p>
            <a:r>
              <a:rPr lang="en-US" sz="1200" dirty="0">
                <a:solidFill>
                  <a:schemeClr val="accent1"/>
                </a:solidFill>
                <a:cs typeface="Segoe UI"/>
              </a:rPr>
              <a:t>  </a:t>
            </a:r>
            <a:r>
              <a:rPr lang="en-US" sz="1200" dirty="0" err="1">
                <a:solidFill>
                  <a:schemeClr val="accent1"/>
                </a:solidFill>
                <a:cs typeface="Segoe UI"/>
              </a:rPr>
              <a:t>res.render</a:t>
            </a:r>
            <a:r>
              <a:rPr lang="en-US" sz="1200" dirty="0">
                <a:solidFill>
                  <a:schemeClr val="accent1"/>
                </a:solidFill>
                <a:cs typeface="Segoe UI"/>
              </a:rPr>
              <a:t>('pages/about');​</a:t>
            </a:r>
          </a:p>
          <a:p>
            <a:r>
              <a:rPr lang="en-US" sz="1200" dirty="0">
                <a:solidFill>
                  <a:schemeClr val="accent1"/>
                </a:solidFill>
                <a:cs typeface="Segoe UI"/>
              </a:rPr>
              <a:t>});​</a:t>
            </a:r>
          </a:p>
          <a:p>
            <a:r>
              <a:rPr lang="en-US" sz="1200" dirty="0">
                <a:solidFill>
                  <a:schemeClr val="accent1"/>
                </a:solidFill>
                <a:cs typeface="Segoe UI"/>
              </a:rPr>
              <a:t>​</a:t>
            </a:r>
          </a:p>
          <a:p>
            <a:r>
              <a:rPr lang="en-US" sz="1200" dirty="0" err="1">
                <a:solidFill>
                  <a:schemeClr val="accent1"/>
                </a:solidFill>
                <a:cs typeface="Segoe UI"/>
              </a:rPr>
              <a:t>app.listen</a:t>
            </a:r>
            <a:r>
              <a:rPr lang="en-US" sz="1200" dirty="0">
                <a:solidFill>
                  <a:schemeClr val="accent1"/>
                </a:solidFill>
                <a:cs typeface="Segoe UI"/>
              </a:rPr>
              <a:t>(8080);​</a:t>
            </a:r>
          </a:p>
          <a:p>
            <a:r>
              <a:rPr lang="en-US" sz="1200" dirty="0">
                <a:solidFill>
                  <a:schemeClr val="accent1"/>
                </a:solidFill>
                <a:cs typeface="Segoe UI"/>
              </a:rPr>
              <a:t>console.log('Server is listening on port 8080');</a:t>
            </a:r>
          </a:p>
        </p:txBody>
      </p:sp>
    </p:spTree>
    <p:extLst>
      <p:ext uri="{BB962C8B-B14F-4D97-AF65-F5344CB8AC3E}">
        <p14:creationId xmlns:p14="http://schemas.microsoft.com/office/powerpoint/2010/main" val="336302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AB73-4130-45C1-A6E1-024CA90E655C}"/>
              </a:ext>
            </a:extLst>
          </p:cNvPr>
          <p:cNvSpPr>
            <a:spLocks noGrp="1"/>
          </p:cNvSpPr>
          <p:nvPr>
            <p:ph type="title"/>
          </p:nvPr>
        </p:nvSpPr>
        <p:spPr>
          <a:xfrm>
            <a:off x="550862" y="90121"/>
            <a:ext cx="11091600" cy="1332000"/>
          </a:xfrm>
        </p:spPr>
        <p:txBody>
          <a:bodyPr/>
          <a:lstStyle/>
          <a:p>
            <a:r>
              <a:rPr lang="en-US"/>
              <a:t>Contd...</a:t>
            </a:r>
          </a:p>
        </p:txBody>
      </p:sp>
      <p:sp>
        <p:nvSpPr>
          <p:cNvPr id="4" name="TextBox 3">
            <a:extLst>
              <a:ext uri="{FF2B5EF4-FFF2-40B4-BE49-F238E27FC236}">
                <a16:creationId xmlns:a16="http://schemas.microsoft.com/office/drawing/2014/main" id="{E3F0D33D-916D-4FA0-A347-1974DC72A7D8}"/>
              </a:ext>
            </a:extLst>
          </p:cNvPr>
          <p:cNvSpPr txBox="1"/>
          <p:nvPr/>
        </p:nvSpPr>
        <p:spPr>
          <a:xfrm>
            <a:off x="583693" y="750495"/>
            <a:ext cx="10138507"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p>
          <a:p>
            <a:r>
              <a:rPr lang="en-US" sz="1200" dirty="0"/>
              <a:t>This code defines an array called mascots and a string called tagline. Next, let’s use them in </a:t>
            </a:r>
            <a:r>
              <a:rPr lang="en-US" sz="1200" dirty="0" err="1"/>
              <a:t>index.ejs</a:t>
            </a:r>
            <a:r>
              <a:rPr lang="en-US" sz="1200" dirty="0"/>
              <a:t>.</a:t>
            </a:r>
          </a:p>
          <a:p>
            <a:endParaRPr lang="en-US" sz="1200" dirty="0"/>
          </a:p>
          <a:p>
            <a:r>
              <a:rPr lang="en-US" sz="1200" dirty="0"/>
              <a:t>Rendering a Single Variable in EJS</a:t>
            </a:r>
          </a:p>
          <a:p>
            <a:r>
              <a:rPr lang="en-US" sz="1200" dirty="0"/>
              <a:t>To echo a single variable, you can use &lt;%= tagline %&gt;.</a:t>
            </a:r>
          </a:p>
          <a:p>
            <a:endParaRPr lang="en-US" sz="1200" dirty="0"/>
          </a:p>
          <a:p>
            <a:r>
              <a:rPr lang="en-US" sz="1200" dirty="0"/>
              <a:t>Revisit </a:t>
            </a:r>
            <a:r>
              <a:rPr lang="en-US" sz="1200" dirty="0" err="1"/>
              <a:t>index.ejs</a:t>
            </a:r>
            <a:r>
              <a:rPr lang="en-US" sz="1200" dirty="0"/>
              <a:t> in your code editor and add the following lines of code:</a:t>
            </a:r>
          </a:p>
          <a:p>
            <a:endParaRPr lang="en-US" sz="1200" dirty="0"/>
          </a:p>
          <a:p>
            <a:r>
              <a:rPr lang="en-US" sz="1200" dirty="0"/>
              <a:t>views/pages/</a:t>
            </a:r>
            <a:r>
              <a:rPr lang="en-US" sz="1200" dirty="0" err="1"/>
              <a:t>index.ejs</a:t>
            </a:r>
            <a:endParaRPr lang="en-US" sz="1200" dirty="0"/>
          </a:p>
          <a:p>
            <a:r>
              <a:rPr lang="en-US" sz="1200" b="1" dirty="0">
                <a:solidFill>
                  <a:schemeClr val="accent1"/>
                </a:solidFill>
              </a:rPr>
              <a:t>&lt;!DOCTYPE html&gt;</a:t>
            </a:r>
          </a:p>
          <a:p>
            <a:r>
              <a:rPr lang="en-US" sz="1200" b="1" dirty="0">
                <a:solidFill>
                  <a:schemeClr val="accent1"/>
                </a:solidFill>
              </a:rPr>
              <a:t>&lt;html lang="</a:t>
            </a:r>
            <a:r>
              <a:rPr lang="en-US" sz="1200" b="1" dirty="0" err="1">
                <a:solidFill>
                  <a:schemeClr val="accent1"/>
                </a:solidFill>
              </a:rPr>
              <a:t>en</a:t>
            </a:r>
            <a:r>
              <a:rPr lang="en-US" sz="1200" b="1" dirty="0">
                <a:solidFill>
                  <a:schemeClr val="accent1"/>
                </a:solidFill>
              </a:rPr>
              <a:t>"&gt;</a:t>
            </a:r>
          </a:p>
          <a:p>
            <a:r>
              <a:rPr lang="en-US" sz="1200" b="1" dirty="0">
                <a:solidFill>
                  <a:schemeClr val="accent1"/>
                </a:solidFill>
              </a:rPr>
              <a:t>&lt;head&gt;</a:t>
            </a:r>
          </a:p>
          <a:p>
            <a:r>
              <a:rPr lang="en-US" sz="1200" b="1" dirty="0">
                <a:solidFill>
                  <a:schemeClr val="accent1"/>
                </a:solidFill>
              </a:rPr>
              <a:t>  &lt;%- include('../partials/head'); %&gt;</a:t>
            </a:r>
          </a:p>
          <a:p>
            <a:r>
              <a:rPr lang="en-US" sz="1200" b="1" dirty="0">
                <a:solidFill>
                  <a:schemeClr val="accent1"/>
                </a:solidFill>
              </a:rPr>
              <a:t>&lt;/head&gt;</a:t>
            </a:r>
          </a:p>
          <a:p>
            <a:r>
              <a:rPr lang="en-US" sz="1200" b="1" dirty="0">
                <a:solidFill>
                  <a:schemeClr val="accent1"/>
                </a:solidFill>
              </a:rPr>
              <a:t>&lt;body class="container"&gt;</a:t>
            </a:r>
          </a:p>
          <a:p>
            <a:r>
              <a:rPr lang="en-US" sz="1200" b="1" dirty="0">
                <a:solidFill>
                  <a:schemeClr val="accent1"/>
                </a:solidFill>
              </a:rPr>
              <a:t>&lt;header&gt;</a:t>
            </a:r>
          </a:p>
          <a:p>
            <a:r>
              <a:rPr lang="en-US" sz="1200" b="1" dirty="0">
                <a:solidFill>
                  <a:schemeClr val="accent1"/>
                </a:solidFill>
              </a:rPr>
              <a:t>  &lt;%- include('../partials/header'); %&gt;</a:t>
            </a:r>
          </a:p>
          <a:p>
            <a:r>
              <a:rPr lang="en-US" sz="1200" b="1" dirty="0">
                <a:solidFill>
                  <a:schemeClr val="accent1"/>
                </a:solidFill>
              </a:rPr>
              <a:t>&lt;/header&gt;</a:t>
            </a:r>
          </a:p>
          <a:p>
            <a:r>
              <a:rPr lang="en-US" sz="1200" b="1" dirty="0">
                <a:solidFill>
                  <a:schemeClr val="accent1"/>
                </a:solidFill>
              </a:rPr>
              <a:t>&lt;main&gt;</a:t>
            </a:r>
          </a:p>
          <a:p>
            <a:r>
              <a:rPr lang="en-US" sz="1200" b="1" dirty="0">
                <a:solidFill>
                  <a:schemeClr val="accent1"/>
                </a:solidFill>
              </a:rPr>
              <a:t>  &lt;div class="jumbotron"&gt;</a:t>
            </a:r>
          </a:p>
          <a:p>
            <a:r>
              <a:rPr lang="en-US" sz="1200" b="1" dirty="0">
                <a:solidFill>
                  <a:schemeClr val="accent1"/>
                </a:solidFill>
              </a:rPr>
              <a:t>    &lt;h1&gt;This is great&lt;/h1&gt;</a:t>
            </a:r>
          </a:p>
          <a:p>
            <a:r>
              <a:rPr lang="en-US" sz="1200" b="1" dirty="0">
                <a:solidFill>
                  <a:schemeClr val="accent1"/>
                </a:solidFill>
              </a:rPr>
              <a:t>    &lt;p&gt;Welcome to templating using EJS&lt;/p&gt;</a:t>
            </a:r>
          </a:p>
          <a:p>
            <a:r>
              <a:rPr lang="en-US" sz="1200" b="1" dirty="0">
                <a:solidFill>
                  <a:schemeClr val="accent1"/>
                </a:solidFill>
              </a:rPr>
              <a:t>    &lt;h2&gt;Variable&lt;/h2&gt;</a:t>
            </a:r>
          </a:p>
          <a:p>
            <a:r>
              <a:rPr lang="en-US" sz="1200" b="1" dirty="0">
                <a:solidFill>
                  <a:schemeClr val="accent1"/>
                </a:solidFill>
              </a:rPr>
              <a:t>    &lt;p&gt;&lt;%= tagline %&gt;&lt;/p&gt;</a:t>
            </a:r>
          </a:p>
          <a:p>
            <a:r>
              <a:rPr lang="en-US" sz="1200" b="1" dirty="0">
                <a:solidFill>
                  <a:schemeClr val="accent1"/>
                </a:solidFill>
              </a:rPr>
              <a:t>  &lt;/div&gt;</a:t>
            </a:r>
          </a:p>
          <a:p>
            <a:r>
              <a:rPr lang="en-US" sz="1200" b="1" dirty="0">
                <a:solidFill>
                  <a:schemeClr val="accent1"/>
                </a:solidFill>
              </a:rPr>
              <a:t>&lt;/main&gt;</a:t>
            </a:r>
          </a:p>
          <a:p>
            <a:r>
              <a:rPr lang="en-US" sz="1200" b="1" dirty="0">
                <a:solidFill>
                  <a:schemeClr val="accent1"/>
                </a:solidFill>
              </a:rPr>
              <a:t>&lt;footer&gt;</a:t>
            </a:r>
          </a:p>
          <a:p>
            <a:r>
              <a:rPr lang="en-US" sz="1200" b="1" dirty="0">
                <a:solidFill>
                  <a:schemeClr val="accent1"/>
                </a:solidFill>
              </a:rPr>
              <a:t>  &lt;%- include('../partials/footer'); %&gt;</a:t>
            </a:r>
          </a:p>
          <a:p>
            <a:r>
              <a:rPr lang="en-US" sz="1200" b="1" dirty="0">
                <a:solidFill>
                  <a:schemeClr val="accent1"/>
                </a:solidFill>
              </a:rPr>
              <a:t>&lt;/footer&gt;</a:t>
            </a:r>
          </a:p>
          <a:p>
            <a:r>
              <a:rPr lang="en-US" sz="1200" b="1" dirty="0">
                <a:solidFill>
                  <a:schemeClr val="accent1"/>
                </a:solidFill>
              </a:rPr>
              <a:t>&lt;/body&gt;</a:t>
            </a:r>
          </a:p>
          <a:p>
            <a:r>
              <a:rPr lang="en-US" sz="1200" b="1" dirty="0">
                <a:solidFill>
                  <a:schemeClr val="accent1"/>
                </a:solidFill>
              </a:rPr>
              <a:t>&lt;/html&gt;</a:t>
            </a:r>
          </a:p>
        </p:txBody>
      </p:sp>
    </p:spTree>
    <p:extLst>
      <p:ext uri="{BB962C8B-B14F-4D97-AF65-F5344CB8AC3E}">
        <p14:creationId xmlns:p14="http://schemas.microsoft.com/office/powerpoint/2010/main" val="405100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D9DF-B47C-4032-B11C-E3DC226C6470}"/>
              </a:ext>
            </a:extLst>
          </p:cNvPr>
          <p:cNvSpPr>
            <a:spLocks noGrp="1"/>
          </p:cNvSpPr>
          <p:nvPr>
            <p:ph type="title"/>
          </p:nvPr>
        </p:nvSpPr>
        <p:spPr>
          <a:xfrm>
            <a:off x="428566" y="342312"/>
            <a:ext cx="11091600" cy="1332000"/>
          </a:xfrm>
        </p:spPr>
        <p:txBody>
          <a:bodyPr/>
          <a:lstStyle/>
          <a:p>
            <a:r>
              <a:rPr lang="en-US"/>
              <a:t>Looping Over Data in EJS</a:t>
            </a:r>
          </a:p>
        </p:txBody>
      </p:sp>
      <p:sp>
        <p:nvSpPr>
          <p:cNvPr id="4" name="TextBox 3">
            <a:extLst>
              <a:ext uri="{FF2B5EF4-FFF2-40B4-BE49-F238E27FC236}">
                <a16:creationId xmlns:a16="http://schemas.microsoft.com/office/drawing/2014/main" id="{8D057F97-5D5E-43EB-8CA7-CED2F11B8055}"/>
              </a:ext>
            </a:extLst>
          </p:cNvPr>
          <p:cNvSpPr txBox="1"/>
          <p:nvPr/>
        </p:nvSpPr>
        <p:spPr>
          <a:xfrm>
            <a:off x="454378" y="1047044"/>
            <a:ext cx="841586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latin typeface="Avenir Next LT Pro"/>
            </a:endParaRPr>
          </a:p>
          <a:p>
            <a:r>
              <a:rPr lang="en-US" sz="1200" dirty="0">
                <a:latin typeface="Avenir Next LT Pro"/>
              </a:rPr>
              <a:t>To loop over data, you can use .</a:t>
            </a:r>
            <a:r>
              <a:rPr lang="en-US" sz="1200" dirty="0" err="1">
                <a:latin typeface="Avenir Next LT Pro"/>
              </a:rPr>
              <a:t>forEach</a:t>
            </a:r>
            <a:r>
              <a:rPr lang="en-US" sz="1200" dirty="0">
                <a:latin typeface="Avenir Next LT Pro"/>
              </a:rPr>
              <a:t>.</a:t>
            </a:r>
          </a:p>
          <a:p>
            <a:r>
              <a:rPr lang="en-US" sz="1200" dirty="0">
                <a:latin typeface="Avenir Next LT Pro"/>
              </a:rPr>
              <a:t>Revisit </a:t>
            </a:r>
            <a:r>
              <a:rPr lang="en-US" sz="1200" dirty="0" err="1">
                <a:latin typeface="Avenir Next LT Pro"/>
              </a:rPr>
              <a:t>index.ejs</a:t>
            </a:r>
            <a:r>
              <a:rPr lang="en-US" sz="1200" dirty="0">
                <a:latin typeface="Avenir Next LT Pro"/>
              </a:rPr>
              <a:t> in your code editor and add the following lines of </a:t>
            </a:r>
            <a:r>
              <a:rPr lang="en-US" sz="1200" dirty="0" err="1">
                <a:latin typeface="Avenir Next LT Pro"/>
              </a:rPr>
              <a:t>code:views</a:t>
            </a:r>
            <a:r>
              <a:rPr lang="en-US" sz="1200" dirty="0">
                <a:latin typeface="Avenir Next LT Pro"/>
              </a:rPr>
              <a:t>/pages/</a:t>
            </a:r>
            <a:r>
              <a:rPr lang="en-US" sz="1200" dirty="0" err="1">
                <a:latin typeface="Avenir Next LT Pro"/>
              </a:rPr>
              <a:t>index.ejs</a:t>
            </a:r>
          </a:p>
          <a:p>
            <a:endParaRPr lang="en-US" sz="1200" dirty="0">
              <a:latin typeface="Avenir Next LT Pro"/>
            </a:endParaRPr>
          </a:p>
          <a:p>
            <a:r>
              <a:rPr lang="en-US" sz="1200" b="1" dirty="0">
                <a:solidFill>
                  <a:schemeClr val="accent1"/>
                </a:solidFill>
                <a:latin typeface="Avenir Next LT Pro"/>
              </a:rPr>
              <a:t>&lt;!DOCTYPE html&gt; </a:t>
            </a:r>
          </a:p>
          <a:p>
            <a:r>
              <a:rPr lang="en-US" sz="1200" b="1" dirty="0">
                <a:solidFill>
                  <a:schemeClr val="accent1"/>
                </a:solidFill>
                <a:latin typeface="Avenir Next LT Pro"/>
              </a:rPr>
              <a:t>&lt;html lang="</a:t>
            </a:r>
            <a:r>
              <a:rPr lang="en-US" sz="1200" b="1" dirty="0" err="1">
                <a:solidFill>
                  <a:schemeClr val="accent1"/>
                </a:solidFill>
                <a:latin typeface="Avenir Next LT Pro"/>
              </a:rPr>
              <a:t>en</a:t>
            </a:r>
            <a:r>
              <a:rPr lang="en-US" sz="1200" b="1" dirty="0">
                <a:solidFill>
                  <a:schemeClr val="accent1"/>
                </a:solidFill>
                <a:latin typeface="Avenir Next LT Pro"/>
              </a:rPr>
              <a:t>"&gt; </a:t>
            </a:r>
            <a:endParaRPr lang="en-US" b="1">
              <a:solidFill>
                <a:schemeClr val="accent1"/>
              </a:solidFill>
              <a:latin typeface="Avenir Next LT Pro"/>
            </a:endParaRPr>
          </a:p>
          <a:p>
            <a:r>
              <a:rPr lang="en-US" sz="1200" b="1" dirty="0">
                <a:solidFill>
                  <a:schemeClr val="accent1"/>
                </a:solidFill>
                <a:latin typeface="Avenir Next LT Pro"/>
              </a:rPr>
              <a:t>&lt;head&gt; &lt;%- include('../partials/head'); %&gt; &lt;/head&gt; </a:t>
            </a:r>
            <a:endParaRPr lang="en-US" b="1">
              <a:solidFill>
                <a:schemeClr val="accent1"/>
              </a:solidFill>
              <a:latin typeface="Avenir Next LT Pro"/>
            </a:endParaRPr>
          </a:p>
          <a:p>
            <a:r>
              <a:rPr lang="en-US" sz="1200" b="1" dirty="0">
                <a:solidFill>
                  <a:schemeClr val="accent1"/>
                </a:solidFill>
                <a:latin typeface="Avenir Next LT Pro"/>
              </a:rPr>
              <a:t>&lt;body class="container"&gt; &lt;header&gt; &lt;%- include('../partials/header'); %&gt; &lt;/header&gt; </a:t>
            </a:r>
            <a:endParaRPr lang="en-US" b="1">
              <a:solidFill>
                <a:schemeClr val="accent1"/>
              </a:solidFill>
              <a:latin typeface="Avenir Next LT Pro"/>
            </a:endParaRPr>
          </a:p>
          <a:p>
            <a:r>
              <a:rPr lang="en-US" sz="1200" b="1" dirty="0">
                <a:solidFill>
                  <a:schemeClr val="accent1"/>
                </a:solidFill>
                <a:latin typeface="Avenir Next LT Pro"/>
              </a:rPr>
              <a:t>&lt;main&gt; &lt;div class="jumbotron"&gt; </a:t>
            </a:r>
            <a:endParaRPr lang="en-US" b="1">
              <a:solidFill>
                <a:schemeClr val="accent1"/>
              </a:solidFill>
              <a:latin typeface="Avenir Next LT Pro"/>
            </a:endParaRPr>
          </a:p>
          <a:p>
            <a:r>
              <a:rPr lang="en-US" sz="1200" b="1" dirty="0">
                <a:solidFill>
                  <a:schemeClr val="accent1"/>
                </a:solidFill>
                <a:latin typeface="Avenir Next LT Pro"/>
              </a:rPr>
              <a:t>&lt;h1&gt;This is great&lt;/h1&gt; &lt;p&gt;Welcome to templating using EJS&lt;/p&gt; </a:t>
            </a:r>
            <a:endParaRPr lang="en-US" b="1">
              <a:solidFill>
                <a:schemeClr val="accent1"/>
              </a:solidFill>
              <a:latin typeface="Avenir Next LT Pro"/>
            </a:endParaRPr>
          </a:p>
          <a:p>
            <a:r>
              <a:rPr lang="en-US" sz="1200" b="1" dirty="0">
                <a:solidFill>
                  <a:schemeClr val="accent1"/>
                </a:solidFill>
                <a:latin typeface="Avenir Next LT Pro"/>
              </a:rPr>
              <a:t>&lt;h2&gt;Variable&lt;/h2&gt; &lt;p&gt;&lt;%= tagline %&gt;&lt;/p&gt; </a:t>
            </a:r>
            <a:endParaRPr lang="en-US" b="1">
              <a:solidFill>
                <a:schemeClr val="accent1"/>
              </a:solidFill>
              <a:latin typeface="Avenir Next LT Pro"/>
            </a:endParaRPr>
          </a:p>
          <a:p>
            <a:r>
              <a:rPr lang="en-US" sz="1200" b="1" dirty="0">
                <a:solidFill>
                  <a:schemeClr val="accent1"/>
                </a:solidFill>
                <a:latin typeface="Avenir Next LT Pro"/>
              </a:rPr>
              <a:t>&lt;ul&gt; &lt;% </a:t>
            </a:r>
            <a:r>
              <a:rPr lang="en-US" sz="1200" b="1" dirty="0" err="1">
                <a:solidFill>
                  <a:schemeClr val="accent1"/>
                </a:solidFill>
                <a:latin typeface="Avenir Next LT Pro"/>
              </a:rPr>
              <a:t>mascots.forEach</a:t>
            </a:r>
            <a:r>
              <a:rPr lang="en-US" sz="1200" b="1" dirty="0">
                <a:solidFill>
                  <a:schemeClr val="accent1"/>
                </a:solidFill>
                <a:latin typeface="Avenir Next LT Pro"/>
              </a:rPr>
              <a:t>(function(mascot) { %&gt; </a:t>
            </a:r>
            <a:endParaRPr lang="en-US" b="1">
              <a:solidFill>
                <a:schemeClr val="accent1"/>
              </a:solidFill>
              <a:latin typeface="Avenir Next LT Pro"/>
            </a:endParaRPr>
          </a:p>
          <a:p>
            <a:r>
              <a:rPr lang="en-US" sz="1200" b="1" dirty="0">
                <a:solidFill>
                  <a:schemeClr val="accent1"/>
                </a:solidFill>
                <a:latin typeface="Avenir Next LT Pro"/>
              </a:rPr>
              <a:t>&lt;li&gt; &lt;strong&gt;&lt;%= mascot.name %&gt;&lt;/strong&gt; </a:t>
            </a:r>
            <a:endParaRPr lang="en-US" b="1">
              <a:solidFill>
                <a:schemeClr val="accent1"/>
              </a:solidFill>
              <a:latin typeface="Avenir Next LT Pro"/>
            </a:endParaRPr>
          </a:p>
          <a:p>
            <a:r>
              <a:rPr lang="en-US" sz="1200" b="1" dirty="0">
                <a:solidFill>
                  <a:schemeClr val="accent1"/>
                </a:solidFill>
                <a:latin typeface="Avenir Next LT Pro"/>
              </a:rPr>
              <a:t>representing &lt;%= </a:t>
            </a:r>
            <a:r>
              <a:rPr lang="en-US" sz="1200" b="1" dirty="0" err="1">
                <a:solidFill>
                  <a:schemeClr val="accent1"/>
                </a:solidFill>
                <a:latin typeface="Avenir Next LT Pro"/>
              </a:rPr>
              <a:t>mascot.organization</a:t>
            </a:r>
            <a:r>
              <a:rPr lang="en-US" sz="1200" b="1" dirty="0">
                <a:solidFill>
                  <a:schemeClr val="accent1"/>
                </a:solidFill>
                <a:latin typeface="Avenir Next LT Pro"/>
              </a:rPr>
              <a:t> %&gt;, </a:t>
            </a:r>
            <a:endParaRPr lang="en-US" b="1">
              <a:solidFill>
                <a:schemeClr val="accent1"/>
              </a:solidFill>
              <a:latin typeface="Avenir Next LT Pro"/>
            </a:endParaRPr>
          </a:p>
          <a:p>
            <a:r>
              <a:rPr lang="en-US" sz="1200" b="1" dirty="0">
                <a:solidFill>
                  <a:schemeClr val="accent1"/>
                </a:solidFill>
                <a:latin typeface="Avenir Next LT Pro"/>
              </a:rPr>
              <a:t>born &lt;%= </a:t>
            </a:r>
            <a:r>
              <a:rPr lang="en-US" sz="1200" b="1" dirty="0" err="1">
                <a:solidFill>
                  <a:schemeClr val="accent1"/>
                </a:solidFill>
                <a:latin typeface="Avenir Next LT Pro"/>
              </a:rPr>
              <a:t>mascot.birth_year</a:t>
            </a:r>
            <a:r>
              <a:rPr lang="en-US" sz="1200" b="1" dirty="0">
                <a:solidFill>
                  <a:schemeClr val="accent1"/>
                </a:solidFill>
                <a:latin typeface="Avenir Next LT Pro"/>
              </a:rPr>
              <a:t> %&gt; &lt;/li&gt; &lt;% }); %&gt; </a:t>
            </a:r>
            <a:endParaRPr lang="en-US" b="1">
              <a:solidFill>
                <a:schemeClr val="accent1"/>
              </a:solidFill>
              <a:latin typeface="Avenir Next LT Pro"/>
            </a:endParaRPr>
          </a:p>
          <a:p>
            <a:r>
              <a:rPr lang="en-US" sz="1200" b="1" dirty="0">
                <a:solidFill>
                  <a:schemeClr val="accent1"/>
                </a:solidFill>
                <a:latin typeface="Avenir Next LT Pro"/>
              </a:rPr>
              <a:t>&lt;/ul&gt; </a:t>
            </a:r>
            <a:endParaRPr lang="en-US" b="1">
              <a:solidFill>
                <a:schemeClr val="accent1"/>
              </a:solidFill>
              <a:latin typeface="Avenir Next LT Pro"/>
            </a:endParaRPr>
          </a:p>
          <a:p>
            <a:r>
              <a:rPr lang="en-US" sz="1200" b="1" dirty="0">
                <a:solidFill>
                  <a:schemeClr val="accent1"/>
                </a:solidFill>
                <a:latin typeface="Avenir Next LT Pro"/>
              </a:rPr>
              <a:t>&lt;/div&gt; </a:t>
            </a:r>
            <a:endParaRPr lang="en-US" b="1">
              <a:solidFill>
                <a:schemeClr val="accent1"/>
              </a:solidFill>
              <a:latin typeface="Avenir Next LT Pro"/>
            </a:endParaRPr>
          </a:p>
          <a:p>
            <a:r>
              <a:rPr lang="en-US" sz="1200" b="1" dirty="0">
                <a:solidFill>
                  <a:schemeClr val="accent1"/>
                </a:solidFill>
                <a:latin typeface="Avenir Next LT Pro"/>
              </a:rPr>
              <a:t>&lt;/main&gt; </a:t>
            </a:r>
            <a:endParaRPr lang="en-US" b="1">
              <a:solidFill>
                <a:schemeClr val="accent1"/>
              </a:solidFill>
              <a:latin typeface="Avenir Next LT Pro"/>
            </a:endParaRPr>
          </a:p>
          <a:p>
            <a:r>
              <a:rPr lang="en-US" sz="1200" b="1" dirty="0">
                <a:solidFill>
                  <a:schemeClr val="accent1"/>
                </a:solidFill>
                <a:latin typeface="Avenir Next LT Pro"/>
              </a:rPr>
              <a:t>&lt;footer&gt; </a:t>
            </a:r>
            <a:endParaRPr lang="en-US" b="1">
              <a:solidFill>
                <a:schemeClr val="accent1"/>
              </a:solidFill>
              <a:latin typeface="Avenir Next LT Pro"/>
            </a:endParaRPr>
          </a:p>
          <a:p>
            <a:r>
              <a:rPr lang="en-US" sz="1200" b="1" dirty="0">
                <a:solidFill>
                  <a:schemeClr val="accent1"/>
                </a:solidFill>
                <a:latin typeface="Avenir Next LT Pro"/>
              </a:rPr>
              <a:t>&lt;%- include('../partials/footer'); %&gt; </a:t>
            </a:r>
            <a:endParaRPr lang="en-US" b="1">
              <a:solidFill>
                <a:schemeClr val="accent1"/>
              </a:solidFill>
              <a:latin typeface="Avenir Next LT Pro"/>
            </a:endParaRPr>
          </a:p>
          <a:p>
            <a:r>
              <a:rPr lang="en-US" sz="1200" b="1" dirty="0">
                <a:solidFill>
                  <a:schemeClr val="accent1"/>
                </a:solidFill>
                <a:latin typeface="Avenir Next LT Pro"/>
              </a:rPr>
              <a:t>&lt;/footer&gt; </a:t>
            </a:r>
            <a:endParaRPr lang="en-US" b="1">
              <a:solidFill>
                <a:schemeClr val="accent1"/>
              </a:solidFill>
              <a:latin typeface="Avenir Next LT Pro"/>
            </a:endParaRPr>
          </a:p>
          <a:p>
            <a:r>
              <a:rPr lang="en-US" sz="1200" b="1" dirty="0">
                <a:solidFill>
                  <a:schemeClr val="accent1"/>
                </a:solidFill>
                <a:latin typeface="Avenir Next LT Pro"/>
              </a:rPr>
              <a:t>&lt;/body&gt; </a:t>
            </a:r>
            <a:endParaRPr lang="en-US" b="1">
              <a:solidFill>
                <a:schemeClr val="accent1"/>
              </a:solidFill>
              <a:latin typeface="Avenir Next LT Pro"/>
            </a:endParaRPr>
          </a:p>
          <a:p>
            <a:r>
              <a:rPr lang="en-US" sz="1200" b="1" dirty="0">
                <a:solidFill>
                  <a:schemeClr val="accent1"/>
                </a:solidFill>
                <a:latin typeface="Avenir Next LT Pro"/>
              </a:rPr>
              <a:t>&lt;/html&gt; </a:t>
            </a:r>
            <a:endParaRPr lang="en-US" b="1" dirty="0">
              <a:solidFill>
                <a:schemeClr val="accent1"/>
              </a:solidFill>
            </a:endParaRPr>
          </a:p>
          <a:p>
            <a:endParaRPr lang="en-US" sz="1200" dirty="0">
              <a:latin typeface="Avenir Next LT Pro"/>
            </a:endParaRPr>
          </a:p>
          <a:p>
            <a:endParaRPr lang="en-US" sz="1200" dirty="0">
              <a:latin typeface="Avenir Next LT Pro"/>
            </a:endParaRPr>
          </a:p>
          <a:p>
            <a:r>
              <a:rPr lang="en-US" sz="1200" dirty="0">
                <a:latin typeface="Avenir Next LT Pro"/>
              </a:rPr>
              <a:t>Save the changes to this file and then run the application:</a:t>
            </a:r>
          </a:p>
          <a:p>
            <a:r>
              <a:rPr lang="en-US" sz="1200" b="1" dirty="0">
                <a:solidFill>
                  <a:schemeClr val="accent1"/>
                </a:solidFill>
                <a:latin typeface="Avenir Next LT Pro"/>
              </a:rPr>
              <a:t>node server.js </a:t>
            </a:r>
          </a:p>
          <a:p>
            <a:endParaRPr lang="en-US" sz="1200" dirty="0">
              <a:latin typeface="Avenir Next LT Pro"/>
            </a:endParaRPr>
          </a:p>
          <a:p>
            <a:r>
              <a:rPr lang="en-US" sz="1200" dirty="0">
                <a:latin typeface="Avenir Next LT Pro"/>
              </a:rPr>
              <a:t>If you visit http://localhost:8080/ in a web browser, you can observe the Index page with the mascots</a:t>
            </a:r>
          </a:p>
          <a:p>
            <a:endParaRPr lang="en-US" sz="1200" dirty="0"/>
          </a:p>
        </p:txBody>
      </p:sp>
    </p:spTree>
    <p:extLst>
      <p:ext uri="{BB962C8B-B14F-4D97-AF65-F5344CB8AC3E}">
        <p14:creationId xmlns:p14="http://schemas.microsoft.com/office/powerpoint/2010/main" val="128431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7695-8D9C-4951-9E32-EF99B7A2D1FF}"/>
              </a:ext>
            </a:extLst>
          </p:cNvPr>
          <p:cNvSpPr>
            <a:spLocks noGrp="1"/>
          </p:cNvSpPr>
          <p:nvPr>
            <p:ph type="title"/>
          </p:nvPr>
        </p:nvSpPr>
        <p:spPr/>
        <p:txBody>
          <a:bodyPr/>
          <a:lstStyle/>
          <a:p>
            <a:r>
              <a:rPr lang="en-US"/>
              <a:t>Assignment</a:t>
            </a:r>
          </a:p>
        </p:txBody>
      </p:sp>
      <p:sp>
        <p:nvSpPr>
          <p:cNvPr id="3" name="Content Placeholder 2">
            <a:extLst>
              <a:ext uri="{FF2B5EF4-FFF2-40B4-BE49-F238E27FC236}">
                <a16:creationId xmlns:a16="http://schemas.microsoft.com/office/drawing/2014/main" id="{A70FC631-6E3B-42D5-B88A-184FA52C1CDB}"/>
              </a:ext>
            </a:extLst>
          </p:cNvPr>
          <p:cNvSpPr>
            <a:spLocks noGrp="1"/>
          </p:cNvSpPr>
          <p:nvPr>
            <p:ph idx="1"/>
          </p:nvPr>
        </p:nvSpPr>
        <p:spPr>
          <a:xfrm>
            <a:off x="550863" y="1475245"/>
            <a:ext cx="11232041" cy="4537834"/>
          </a:xfrm>
        </p:spPr>
        <p:txBody>
          <a:bodyPr vert="horz" wrap="square" lIns="0" tIns="0" rIns="0" bIns="0" rtlCol="0" anchor="t">
            <a:normAutofit fontScale="77500" lnSpcReduction="20000"/>
          </a:bodyPr>
          <a:lstStyle/>
          <a:p>
            <a:r>
              <a:rPr lang="en-US">
                <a:solidFill>
                  <a:srgbClr val="FFFFFF"/>
                </a:solidFill>
              </a:rPr>
              <a:t>Create a new application with ejs engine</a:t>
            </a:r>
            <a:endParaRPr lang="en-US" dirty="0">
              <a:solidFill>
                <a:srgbClr val="FFFFFF">
                  <a:alpha val="60000"/>
                </a:srgbClr>
              </a:solidFill>
            </a:endParaRPr>
          </a:p>
          <a:p>
            <a:r>
              <a:rPr lang="en-US" dirty="0">
                <a:solidFill>
                  <a:srgbClr val="FFFFFF"/>
                </a:solidFill>
              </a:rPr>
              <a:t>This application should have a login page that accepts </a:t>
            </a:r>
            <a:r>
              <a:rPr lang="en-US" err="1">
                <a:solidFill>
                  <a:srgbClr val="FFFFFF"/>
                </a:solidFill>
              </a:rPr>
              <a:t>userid</a:t>
            </a:r>
            <a:r>
              <a:rPr lang="en-US" dirty="0">
                <a:solidFill>
                  <a:srgbClr val="FFFFFF"/>
                </a:solidFill>
              </a:rPr>
              <a:t>/</a:t>
            </a:r>
            <a:r>
              <a:rPr lang="en-US" err="1">
                <a:solidFill>
                  <a:srgbClr val="FFFFFF"/>
                </a:solidFill>
              </a:rPr>
              <a:t>pwd</a:t>
            </a:r>
            <a:endParaRPr lang="en-US" err="1">
              <a:solidFill>
                <a:srgbClr val="FFFFFF">
                  <a:alpha val="60000"/>
                </a:srgbClr>
              </a:solidFill>
            </a:endParaRPr>
          </a:p>
          <a:p>
            <a:r>
              <a:rPr lang="en-US" dirty="0">
                <a:solidFill>
                  <a:srgbClr val="FFFFFF"/>
                </a:solidFill>
              </a:rPr>
              <a:t>On entering correct user/</a:t>
            </a:r>
            <a:r>
              <a:rPr lang="en-US" err="1">
                <a:solidFill>
                  <a:srgbClr val="FFFFFF"/>
                </a:solidFill>
              </a:rPr>
              <a:t>pwd</a:t>
            </a:r>
            <a:r>
              <a:rPr lang="en-US" dirty="0">
                <a:solidFill>
                  <a:srgbClr val="FFFFFF"/>
                </a:solidFill>
              </a:rPr>
              <a:t> (based on </a:t>
            </a:r>
            <a:r>
              <a:rPr lang="en-US" err="1">
                <a:solidFill>
                  <a:srgbClr val="FFFFFF"/>
                </a:solidFill>
              </a:rPr>
              <a:t>user.json</a:t>
            </a:r>
            <a:r>
              <a:rPr lang="en-US" dirty="0">
                <a:solidFill>
                  <a:srgbClr val="FFFFFF"/>
                </a:solidFill>
              </a:rPr>
              <a:t> under source folder), the dashboard page should be launched.</a:t>
            </a:r>
          </a:p>
          <a:p>
            <a:r>
              <a:rPr lang="en-US" dirty="0">
                <a:solidFill>
                  <a:srgbClr val="FFFFFF"/>
                </a:solidFill>
              </a:rPr>
              <a:t>If not a valid user, please throw an error message.</a:t>
            </a:r>
          </a:p>
          <a:p>
            <a:r>
              <a:rPr lang="en-US" dirty="0">
                <a:solidFill>
                  <a:srgbClr val="FFFFFF"/>
                </a:solidFill>
              </a:rPr>
              <a:t>Left hand navigation should have 3 menu items, </a:t>
            </a:r>
          </a:p>
          <a:p>
            <a:pPr lvl="1"/>
            <a:r>
              <a:rPr lang="en-US" dirty="0">
                <a:solidFill>
                  <a:srgbClr val="FFFFFF"/>
                </a:solidFill>
              </a:rPr>
              <a:t>Dashboard</a:t>
            </a:r>
          </a:p>
          <a:p>
            <a:pPr lvl="2"/>
            <a:r>
              <a:rPr lang="en-US" dirty="0">
                <a:solidFill>
                  <a:srgbClr val="FFFFFF"/>
                </a:solidFill>
                <a:ea typeface="+mn-lt"/>
                <a:cs typeface="+mn-lt"/>
              </a:rPr>
              <a:t>Should have a table which shows employee details fetched from a json file present under "uploads" folder in the application source code.</a:t>
            </a:r>
            <a:endParaRPr lang="en-US" dirty="0">
              <a:solidFill>
                <a:srgbClr val="FFFFFF"/>
              </a:solidFill>
            </a:endParaRPr>
          </a:p>
          <a:p>
            <a:pPr lvl="1"/>
            <a:r>
              <a:rPr lang="en-US" dirty="0">
                <a:solidFill>
                  <a:srgbClr val="FFFFFF"/>
                </a:solidFill>
              </a:rPr>
              <a:t>Upload</a:t>
            </a:r>
          </a:p>
          <a:p>
            <a:pPr lvl="2"/>
            <a:r>
              <a:rPr lang="en-US" dirty="0">
                <a:solidFill>
                  <a:srgbClr val="FFFFFF"/>
                </a:solidFill>
              </a:rPr>
              <a:t>You should be able to load json files which will overwrite the file in </a:t>
            </a:r>
            <a:r>
              <a:rPr lang="en-US">
                <a:solidFill>
                  <a:srgbClr val="FFFFFF"/>
                </a:solidFill>
              </a:rPr>
              <a:t>the uploads</a:t>
            </a:r>
            <a:r>
              <a:rPr lang="en-US" dirty="0">
                <a:solidFill>
                  <a:srgbClr val="FFFFFF"/>
                </a:solidFill>
              </a:rPr>
              <a:t>" folder</a:t>
            </a:r>
          </a:p>
          <a:p>
            <a:pPr lvl="1"/>
            <a:r>
              <a:rPr lang="en-US" dirty="0">
                <a:solidFill>
                  <a:srgbClr val="FFFFFF"/>
                </a:solidFill>
              </a:rPr>
              <a:t>Users</a:t>
            </a:r>
          </a:p>
          <a:p>
            <a:pPr lvl="2"/>
            <a:r>
              <a:rPr lang="en-US" dirty="0">
                <a:solidFill>
                  <a:srgbClr val="FFFFFF"/>
                </a:solidFill>
              </a:rPr>
              <a:t>View/Add/Delete/Edit Users who have access to this application</a:t>
            </a:r>
          </a:p>
        </p:txBody>
      </p:sp>
    </p:spTree>
    <p:extLst>
      <p:ext uri="{BB962C8B-B14F-4D97-AF65-F5344CB8AC3E}">
        <p14:creationId xmlns:p14="http://schemas.microsoft.com/office/powerpoint/2010/main" val="21621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4CC-D8A2-4CD9-A183-7A33B09C16E0}"/>
              </a:ext>
            </a:extLst>
          </p:cNvPr>
          <p:cNvSpPr>
            <a:spLocks noGrp="1"/>
          </p:cNvSpPr>
          <p:nvPr>
            <p:ph type="title"/>
          </p:nvPr>
        </p:nvSpPr>
        <p:spPr/>
        <p:txBody>
          <a:bodyPr/>
          <a:lstStyle/>
          <a:p>
            <a:r>
              <a:rPr lang="en-US"/>
              <a:t>Install Express</a:t>
            </a:r>
          </a:p>
        </p:txBody>
      </p:sp>
      <p:sp>
        <p:nvSpPr>
          <p:cNvPr id="3" name="Content Placeholder 2">
            <a:extLst>
              <a:ext uri="{FF2B5EF4-FFF2-40B4-BE49-F238E27FC236}">
                <a16:creationId xmlns:a16="http://schemas.microsoft.com/office/drawing/2014/main" id="{7F718E98-F2EF-4146-B3C0-227D8F6AD349}"/>
              </a:ext>
            </a:extLst>
          </p:cNvPr>
          <p:cNvSpPr>
            <a:spLocks noGrp="1"/>
          </p:cNvSpPr>
          <p:nvPr>
            <p:ph idx="1"/>
          </p:nvPr>
        </p:nvSpPr>
        <p:spPr>
          <a:xfrm>
            <a:off x="550863" y="1493439"/>
            <a:ext cx="11374754" cy="5076905"/>
          </a:xfrm>
        </p:spPr>
        <p:txBody>
          <a:bodyPr vert="horz" wrap="square" lIns="0" tIns="0" rIns="0" bIns="0" rtlCol="0" anchor="t">
            <a:normAutofit/>
          </a:bodyPr>
          <a:lstStyle/>
          <a:p>
            <a:r>
              <a:rPr lang="en-US" dirty="0" err="1">
                <a:solidFill>
                  <a:srgbClr val="FFFFFF"/>
                </a:solidFill>
                <a:ea typeface="+mn-lt"/>
                <a:cs typeface="+mn-lt"/>
              </a:rPr>
              <a:t>npm</a:t>
            </a:r>
            <a:r>
              <a:rPr lang="en-US" dirty="0">
                <a:solidFill>
                  <a:srgbClr val="FFFFFF"/>
                </a:solidFill>
                <a:ea typeface="+mn-lt"/>
                <a:cs typeface="+mn-lt"/>
              </a:rPr>
              <a:t> install -g express  (to save globally)</a:t>
            </a:r>
            <a:endParaRPr lang="en-US" dirty="0">
              <a:ea typeface="+mn-lt"/>
              <a:cs typeface="+mn-lt"/>
            </a:endParaRPr>
          </a:p>
          <a:p>
            <a:r>
              <a:rPr lang="en-US" dirty="0" err="1">
                <a:solidFill>
                  <a:srgbClr val="FFFFFF"/>
                </a:solidFill>
                <a:ea typeface="+mn-lt"/>
                <a:cs typeface="+mn-lt"/>
              </a:rPr>
              <a:t>npm</a:t>
            </a:r>
            <a:r>
              <a:rPr lang="en-US" dirty="0">
                <a:solidFill>
                  <a:srgbClr val="FFFFFF"/>
                </a:solidFill>
                <a:ea typeface="+mn-lt"/>
                <a:cs typeface="+mn-lt"/>
              </a:rPr>
              <a:t> install express --save   (to save in your application </a:t>
            </a:r>
            <a:r>
              <a:rPr lang="en-US" dirty="0" err="1">
                <a:solidFill>
                  <a:srgbClr val="FFFFFF"/>
                </a:solidFill>
                <a:ea typeface="+mn-lt"/>
                <a:cs typeface="+mn-lt"/>
              </a:rPr>
              <a:t>node_modules</a:t>
            </a:r>
            <a:r>
              <a:rPr lang="en-US" dirty="0">
                <a:solidFill>
                  <a:srgbClr val="FFFFFF"/>
                </a:solidFill>
                <a:ea typeface="+mn-lt"/>
                <a:cs typeface="+mn-lt"/>
              </a:rPr>
              <a:t>)</a:t>
            </a:r>
          </a:p>
          <a:p>
            <a:r>
              <a:rPr lang="en-US" dirty="0">
                <a:solidFill>
                  <a:srgbClr val="FFFFFF"/>
                </a:solidFill>
                <a:ea typeface="+mn-lt"/>
                <a:cs typeface="+mn-lt"/>
              </a:rPr>
              <a:t>body-parser: This is a node.js middleware for handling JSON, Raw, Text and URL encoded form data.</a:t>
            </a:r>
            <a:endParaRPr lang="en-US" dirty="0">
              <a:solidFill>
                <a:srgbClr val="FFFFFF">
                  <a:alpha val="60000"/>
                </a:srgbClr>
              </a:solidFill>
            </a:endParaRPr>
          </a:p>
          <a:p>
            <a:pPr lvl="1"/>
            <a:r>
              <a:rPr lang="en-US" dirty="0" err="1">
                <a:solidFill>
                  <a:srgbClr val="FFFFFF"/>
                </a:solidFill>
                <a:ea typeface="+mn-lt"/>
                <a:cs typeface="+mn-lt"/>
              </a:rPr>
              <a:t>npm</a:t>
            </a:r>
            <a:r>
              <a:rPr lang="en-US" dirty="0">
                <a:solidFill>
                  <a:srgbClr val="FFFFFF"/>
                </a:solidFill>
                <a:ea typeface="+mn-lt"/>
                <a:cs typeface="+mn-lt"/>
              </a:rPr>
              <a:t> install body-parser --save </a:t>
            </a:r>
          </a:p>
          <a:p>
            <a:r>
              <a:rPr lang="en-US" dirty="0">
                <a:solidFill>
                  <a:srgbClr val="FFFFFF"/>
                </a:solidFill>
                <a:ea typeface="+mn-lt"/>
                <a:cs typeface="+mn-lt"/>
              </a:rPr>
              <a:t>cookie-parser: It is used to parse Cookie header and populate </a:t>
            </a:r>
            <a:r>
              <a:rPr lang="en-US" dirty="0" err="1">
                <a:solidFill>
                  <a:srgbClr val="FFFFFF"/>
                </a:solidFill>
                <a:ea typeface="+mn-lt"/>
                <a:cs typeface="+mn-lt"/>
              </a:rPr>
              <a:t>req.cookies</a:t>
            </a:r>
            <a:r>
              <a:rPr lang="en-US" dirty="0">
                <a:solidFill>
                  <a:srgbClr val="FFFFFF"/>
                </a:solidFill>
                <a:ea typeface="+mn-lt"/>
                <a:cs typeface="+mn-lt"/>
              </a:rPr>
              <a:t> with an object keyed by the cookie names.</a:t>
            </a:r>
            <a:endParaRPr lang="en-US" dirty="0">
              <a:solidFill>
                <a:srgbClr val="FFFFFF"/>
              </a:solidFill>
            </a:endParaRPr>
          </a:p>
          <a:p>
            <a:pPr lvl="1"/>
            <a:r>
              <a:rPr lang="en-US" dirty="0" err="1">
                <a:solidFill>
                  <a:srgbClr val="FFFFFF"/>
                </a:solidFill>
                <a:ea typeface="+mn-lt"/>
                <a:cs typeface="+mn-lt"/>
              </a:rPr>
              <a:t>npm</a:t>
            </a:r>
            <a:r>
              <a:rPr lang="en-US" dirty="0">
                <a:solidFill>
                  <a:srgbClr val="FFFFFF"/>
                </a:solidFill>
                <a:ea typeface="+mn-lt"/>
                <a:cs typeface="+mn-lt"/>
              </a:rPr>
              <a:t> install cookie-parser --save   </a:t>
            </a:r>
          </a:p>
          <a:p>
            <a:r>
              <a:rPr lang="en-US" dirty="0" err="1">
                <a:solidFill>
                  <a:srgbClr val="FFFFFF"/>
                </a:solidFill>
                <a:ea typeface="+mn-lt"/>
                <a:cs typeface="+mn-lt"/>
              </a:rPr>
              <a:t>multer</a:t>
            </a:r>
            <a:r>
              <a:rPr lang="en-US" dirty="0">
                <a:solidFill>
                  <a:srgbClr val="FFFFFF"/>
                </a:solidFill>
                <a:ea typeface="+mn-lt"/>
                <a:cs typeface="+mn-lt"/>
              </a:rPr>
              <a:t>: This is a node.js middleware for handling multipart/form-data.</a:t>
            </a:r>
            <a:endParaRPr lang="en-US" dirty="0">
              <a:solidFill>
                <a:srgbClr val="FFFFFF"/>
              </a:solidFill>
            </a:endParaRPr>
          </a:p>
          <a:p>
            <a:pPr lvl="1"/>
            <a:r>
              <a:rPr lang="en-US">
                <a:ea typeface="+mn-lt"/>
                <a:cs typeface="+mn-lt"/>
              </a:rPr>
              <a:t>npm install --save multer</a:t>
            </a:r>
            <a:endParaRPr lang="en-US" dirty="0">
              <a:solidFill>
                <a:srgbClr val="FFFFFF"/>
              </a:solidFill>
            </a:endParaRPr>
          </a:p>
        </p:txBody>
      </p:sp>
    </p:spTree>
    <p:extLst>
      <p:ext uri="{BB962C8B-B14F-4D97-AF65-F5344CB8AC3E}">
        <p14:creationId xmlns:p14="http://schemas.microsoft.com/office/powerpoint/2010/main" val="88517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14BC-CCC8-4537-92D6-FCBE48FB394E}"/>
              </a:ext>
            </a:extLst>
          </p:cNvPr>
          <p:cNvSpPr>
            <a:spLocks noGrp="1"/>
          </p:cNvSpPr>
          <p:nvPr>
            <p:ph type="title"/>
          </p:nvPr>
        </p:nvSpPr>
        <p:spPr>
          <a:xfrm>
            <a:off x="550862" y="163195"/>
            <a:ext cx="11091600" cy="1332000"/>
          </a:xfrm>
        </p:spPr>
        <p:txBody>
          <a:bodyPr/>
          <a:lstStyle/>
          <a:p>
            <a:r>
              <a:rPr lang="en-US">
                <a:ea typeface="+mj-lt"/>
                <a:cs typeface="+mj-lt"/>
              </a:rPr>
              <a:t>Express.js Request Object</a:t>
            </a:r>
            <a:endParaRPr lang="en-US"/>
          </a:p>
        </p:txBody>
      </p:sp>
      <p:sp>
        <p:nvSpPr>
          <p:cNvPr id="6" name="TextBox 5">
            <a:extLst>
              <a:ext uri="{FF2B5EF4-FFF2-40B4-BE49-F238E27FC236}">
                <a16:creationId xmlns:a16="http://schemas.microsoft.com/office/drawing/2014/main" id="{E3031391-C64D-4592-838D-677E0FA7E9E7}"/>
              </a:ext>
            </a:extLst>
          </p:cNvPr>
          <p:cNvSpPr txBox="1"/>
          <p:nvPr/>
        </p:nvSpPr>
        <p:spPr>
          <a:xfrm>
            <a:off x="548640" y="935193"/>
            <a:ext cx="10027920"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latin typeface="Arabic Typesetting"/>
                <a:cs typeface="Arial"/>
              </a:rPr>
              <a:t>Express.js Request and Response objects are the parameters of the callback function which is used in Express applications.​</a:t>
            </a:r>
            <a:endParaRPr lang="en-US">
              <a:latin typeface="Arabic Typesetting"/>
              <a:cs typeface="Arabic Typesetting"/>
            </a:endParaRPr>
          </a:p>
          <a:p>
            <a:pPr marL="285750" indent="-285750" algn="just">
              <a:buFont typeface="Arial"/>
              <a:buChar char="•"/>
            </a:pPr>
            <a:r>
              <a:rPr lang="en-US" dirty="0">
                <a:latin typeface="Arabic Typesetting"/>
                <a:cs typeface="Arial"/>
              </a:rPr>
              <a:t>The express.js request object represents the HTTP request and has properties for the request query string, parameters, body, HTTP headers, and so on.​</a:t>
            </a:r>
          </a:p>
          <a:p>
            <a:pPr algn="just"/>
            <a:r>
              <a:rPr lang="en-US" dirty="0">
                <a:latin typeface="Arabic Typesetting"/>
                <a:cs typeface="Arial"/>
              </a:rPr>
              <a:t>     </a:t>
            </a:r>
            <a:r>
              <a:rPr lang="en-US" dirty="0" err="1">
                <a:latin typeface="Arabic Typesetting"/>
                <a:cs typeface="Arial"/>
              </a:rPr>
              <a:t>app.get</a:t>
            </a:r>
            <a:r>
              <a:rPr lang="en-US" dirty="0">
                <a:latin typeface="Arabic Typesetting"/>
                <a:cs typeface="Arial"/>
              </a:rPr>
              <a:t>('/', function (req, res) {  ​ </a:t>
            </a:r>
          </a:p>
          <a:p>
            <a:pPr algn="just"/>
            <a:r>
              <a:rPr lang="en-US" dirty="0">
                <a:latin typeface="Arabic Typesetting"/>
                <a:cs typeface="Arial"/>
              </a:rPr>
              <a:t>     })  ​</a:t>
            </a:r>
          </a:p>
          <a:p>
            <a:pPr algn="just"/>
            <a:endParaRPr lang="en-US" sz="1600" dirty="0">
              <a:cs typeface="Arial"/>
            </a:endParaRPr>
          </a:p>
          <a:p>
            <a:pPr lvl="1" algn="just"/>
            <a:endParaRPr lang="en-US" sz="1600" b="1" dirty="0">
              <a:cs typeface="Arial"/>
            </a:endParaRPr>
          </a:p>
        </p:txBody>
      </p:sp>
      <p:sp>
        <p:nvSpPr>
          <p:cNvPr id="7" name="TextBox 6">
            <a:extLst>
              <a:ext uri="{FF2B5EF4-FFF2-40B4-BE49-F238E27FC236}">
                <a16:creationId xmlns:a16="http://schemas.microsoft.com/office/drawing/2014/main" id="{CAE69E73-E29A-4D91-B6A2-0916EE0656DF}"/>
              </a:ext>
            </a:extLst>
          </p:cNvPr>
          <p:cNvSpPr txBox="1"/>
          <p:nvPr/>
        </p:nvSpPr>
        <p:spPr>
          <a:xfrm>
            <a:off x="6492240" y="2387600"/>
            <a:ext cx="5181600"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latin typeface="Arabic Typesetting"/>
                <a:cs typeface="Arabic Typesetting"/>
              </a:rPr>
              <a:t>req.is(type)</a:t>
            </a:r>
          </a:p>
          <a:p>
            <a:r>
              <a:rPr lang="en-US" sz="1700" dirty="0">
                <a:latin typeface="Arabic Typesetting"/>
                <a:cs typeface="Arabic Typesetting"/>
              </a:rPr>
              <a:t>This method returns true if the incoming request's "Content-Type" HTTP header field matches the MIME type specified by the type parameter.</a:t>
            </a:r>
          </a:p>
          <a:p>
            <a:r>
              <a:rPr lang="en-US" sz="1700" dirty="0">
                <a:latin typeface="Arabic Typesetting"/>
                <a:cs typeface="Arabic Typesetting"/>
              </a:rPr>
              <a:t>// With Content-Type: text/html; charset=utf-8  </a:t>
            </a:r>
          </a:p>
          <a:p>
            <a:r>
              <a:rPr lang="en-US" sz="1700" dirty="0">
                <a:latin typeface="Arabic Typesetting"/>
                <a:cs typeface="Arabic Typesetting"/>
              </a:rPr>
              <a:t>req.is('html');  </a:t>
            </a:r>
          </a:p>
          <a:p>
            <a:r>
              <a:rPr lang="en-US" sz="1700" dirty="0">
                <a:latin typeface="Arabic Typesetting"/>
                <a:cs typeface="Arabic Typesetting"/>
              </a:rPr>
              <a:t>req.is('text/html');  </a:t>
            </a:r>
          </a:p>
          <a:p>
            <a:r>
              <a:rPr lang="en-US" sz="1700" dirty="0">
                <a:latin typeface="Arabic Typesetting"/>
                <a:cs typeface="Arabic Typesetting"/>
              </a:rPr>
              <a:t>req.is('text/*');  </a:t>
            </a:r>
          </a:p>
          <a:p>
            <a:r>
              <a:rPr lang="en-US" sz="1700" dirty="0">
                <a:latin typeface="Arabic Typesetting"/>
                <a:cs typeface="Arabic Typesetting"/>
              </a:rPr>
              <a:t>// =&gt; true </a:t>
            </a:r>
          </a:p>
          <a:p>
            <a:r>
              <a:rPr lang="en-US" sz="1700" b="1" dirty="0" err="1">
                <a:latin typeface="Arabic Typesetting"/>
                <a:cs typeface="Arabic Typesetting"/>
              </a:rPr>
              <a:t>req.param</a:t>
            </a:r>
            <a:r>
              <a:rPr lang="en-US" sz="1700" b="1" dirty="0">
                <a:latin typeface="Arabic Typesetting"/>
                <a:cs typeface="Arabic Typesetting"/>
              </a:rPr>
              <a:t>(name [, </a:t>
            </a:r>
            <a:r>
              <a:rPr lang="en-US" sz="1700" b="1" dirty="0" err="1">
                <a:latin typeface="Arabic Typesetting"/>
                <a:cs typeface="Arabic Typesetting"/>
              </a:rPr>
              <a:t>defaultValue</a:t>
            </a:r>
            <a:r>
              <a:rPr lang="en-US" sz="1700" b="1" dirty="0">
                <a:latin typeface="Arabic Typesetting"/>
                <a:cs typeface="Arabic Typesetting"/>
              </a:rPr>
              <a:t>])</a:t>
            </a:r>
          </a:p>
          <a:p>
            <a:r>
              <a:rPr lang="en-US" sz="1700" dirty="0">
                <a:latin typeface="Arabic Typesetting"/>
                <a:cs typeface="Arabic Typesetting"/>
              </a:rPr>
              <a:t>This method is used to fetch the value of param name when present.</a:t>
            </a:r>
          </a:p>
          <a:p>
            <a:r>
              <a:rPr lang="en-US" sz="1700" dirty="0">
                <a:latin typeface="Arabic Typesetting"/>
                <a:cs typeface="Arabic Typesetting"/>
              </a:rPr>
              <a:t>// ?name=</a:t>
            </a:r>
            <a:r>
              <a:rPr lang="en-US" sz="1700" dirty="0" err="1">
                <a:latin typeface="Arabic Typesetting"/>
                <a:cs typeface="Arabic Typesetting"/>
              </a:rPr>
              <a:t>sasha</a:t>
            </a:r>
            <a:r>
              <a:rPr lang="en-US" sz="1700" dirty="0">
                <a:latin typeface="Arabic Typesetting"/>
                <a:cs typeface="Arabic Typesetting"/>
              </a:rPr>
              <a:t>  </a:t>
            </a:r>
          </a:p>
          <a:p>
            <a:pPr marL="285750" indent="-285750">
              <a:buFont typeface="Arial"/>
              <a:buChar char="•"/>
            </a:pPr>
            <a:r>
              <a:rPr lang="en-US" sz="1700" dirty="0" err="1">
                <a:latin typeface="Arabic Typesetting"/>
                <a:cs typeface="Arabic Typesetting"/>
              </a:rPr>
              <a:t>req.param</a:t>
            </a:r>
            <a:r>
              <a:rPr lang="en-US" sz="1700" dirty="0">
                <a:latin typeface="Arabic Typesetting"/>
                <a:cs typeface="Arabic Typesetting"/>
              </a:rPr>
              <a:t>('name')  // =&gt; "</a:t>
            </a:r>
            <a:r>
              <a:rPr lang="en-US" sz="1700" dirty="0" err="1">
                <a:latin typeface="Arabic Typesetting"/>
                <a:cs typeface="Arabic Typesetting"/>
              </a:rPr>
              <a:t>sasha</a:t>
            </a:r>
            <a:r>
              <a:rPr lang="en-US" sz="1700" dirty="0">
                <a:latin typeface="Arabic Typesetting"/>
                <a:cs typeface="Arabic Typesetting"/>
              </a:rPr>
              <a:t>"  </a:t>
            </a:r>
          </a:p>
          <a:p>
            <a:r>
              <a:rPr lang="en-US" sz="1700" dirty="0">
                <a:latin typeface="Arabic Typesetting"/>
                <a:cs typeface="Arabic Typesetting"/>
              </a:rPr>
              <a:t>// POST name=</a:t>
            </a:r>
            <a:r>
              <a:rPr lang="en-US" sz="1700" dirty="0" err="1">
                <a:latin typeface="Arabic Typesetting"/>
                <a:cs typeface="Arabic Typesetting"/>
              </a:rPr>
              <a:t>sasha</a:t>
            </a:r>
            <a:r>
              <a:rPr lang="en-US" sz="1700" dirty="0">
                <a:latin typeface="Arabic Typesetting"/>
                <a:cs typeface="Arabic Typesetting"/>
              </a:rPr>
              <a:t>  </a:t>
            </a:r>
          </a:p>
          <a:p>
            <a:pPr marL="285750" indent="-285750">
              <a:buFont typeface="Arial"/>
              <a:buChar char="•"/>
            </a:pPr>
            <a:r>
              <a:rPr lang="en-US" sz="1700" dirty="0" err="1">
                <a:latin typeface="Arabic Typesetting"/>
                <a:cs typeface="Arabic Typesetting"/>
              </a:rPr>
              <a:t>req.param</a:t>
            </a:r>
            <a:r>
              <a:rPr lang="en-US" sz="1700" dirty="0">
                <a:latin typeface="Arabic Typesetting"/>
                <a:cs typeface="Arabic Typesetting"/>
              </a:rPr>
              <a:t>('name')  // =&gt; "</a:t>
            </a:r>
            <a:r>
              <a:rPr lang="en-US" sz="1700" dirty="0" err="1">
                <a:latin typeface="Arabic Typesetting"/>
                <a:cs typeface="Arabic Typesetting"/>
              </a:rPr>
              <a:t>sasha</a:t>
            </a:r>
            <a:r>
              <a:rPr lang="en-US" sz="1700" dirty="0">
                <a:latin typeface="Arabic Typesetting"/>
                <a:cs typeface="Arabic Typesetting"/>
              </a:rPr>
              <a:t>"  </a:t>
            </a:r>
          </a:p>
          <a:p>
            <a:r>
              <a:rPr lang="en-US" sz="1700" dirty="0">
                <a:latin typeface="Arabic Typesetting"/>
                <a:cs typeface="Arabic Typesetting"/>
              </a:rPr>
              <a:t>// /user/</a:t>
            </a:r>
            <a:r>
              <a:rPr lang="en-US" sz="1700" dirty="0" err="1">
                <a:latin typeface="Arabic Typesetting"/>
                <a:cs typeface="Arabic Typesetting"/>
              </a:rPr>
              <a:t>sasha</a:t>
            </a:r>
            <a:r>
              <a:rPr lang="en-US" sz="1700" dirty="0">
                <a:latin typeface="Arabic Typesetting"/>
                <a:cs typeface="Arabic Typesetting"/>
              </a:rPr>
              <a:t> for /user/:name   </a:t>
            </a:r>
          </a:p>
          <a:p>
            <a:pPr marL="285750" indent="-285750">
              <a:buFont typeface="Arial"/>
              <a:buChar char="•"/>
            </a:pPr>
            <a:r>
              <a:rPr lang="en-US" sz="1700" dirty="0" err="1">
                <a:latin typeface="Arabic Typesetting"/>
                <a:cs typeface="Arabic Typesetting"/>
              </a:rPr>
              <a:t>req.param</a:t>
            </a:r>
            <a:r>
              <a:rPr lang="en-US" sz="1700" dirty="0">
                <a:latin typeface="Arabic Typesetting"/>
                <a:cs typeface="Arabic Typesetting"/>
              </a:rPr>
              <a:t>('name')  // =&gt; "</a:t>
            </a:r>
            <a:r>
              <a:rPr lang="en-US" sz="1700" dirty="0" err="1">
                <a:latin typeface="Arabic Typesetting"/>
                <a:cs typeface="Arabic Typesetting"/>
              </a:rPr>
              <a:t>sasha</a:t>
            </a:r>
            <a:r>
              <a:rPr lang="en-US" sz="1700" dirty="0">
                <a:latin typeface="Arabic Typesetting"/>
                <a:cs typeface="Arabic Typesetting"/>
              </a:rPr>
              <a:t>"</a:t>
            </a:r>
          </a:p>
        </p:txBody>
      </p:sp>
      <p:sp>
        <p:nvSpPr>
          <p:cNvPr id="8" name="TextBox 7">
            <a:extLst>
              <a:ext uri="{FF2B5EF4-FFF2-40B4-BE49-F238E27FC236}">
                <a16:creationId xmlns:a16="http://schemas.microsoft.com/office/drawing/2014/main" id="{E9625265-F728-4299-9CE3-39D042725E5E}"/>
              </a:ext>
            </a:extLst>
          </p:cNvPr>
          <p:cNvSpPr txBox="1"/>
          <p:nvPr/>
        </p:nvSpPr>
        <p:spPr>
          <a:xfrm>
            <a:off x="548640" y="2387600"/>
            <a:ext cx="580136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Arabic Typesetting"/>
                <a:cs typeface="Segoe UI"/>
              </a:rPr>
              <a:t>​</a:t>
            </a:r>
            <a:endParaRPr lang="en-US" sz="1700" dirty="0">
              <a:latin typeface="Arabic Typesetting"/>
              <a:cs typeface="Segoe UI"/>
            </a:endParaRPr>
          </a:p>
          <a:p>
            <a:pPr algn="just"/>
            <a:r>
              <a:rPr lang="en-US" sz="1700" dirty="0">
                <a:latin typeface="Arabic Typesetting"/>
                <a:cs typeface="Segoe UI"/>
              </a:rPr>
              <a:t>Following is a list of some generally used request object methods:​​</a:t>
            </a:r>
          </a:p>
          <a:p>
            <a:pPr marL="285750" indent="-285750" algn="just">
              <a:buFont typeface="Arial"/>
              <a:buChar char="•"/>
            </a:pPr>
            <a:r>
              <a:rPr lang="en-US" sz="1700" b="1" dirty="0" err="1">
                <a:latin typeface="Arabic Typesetting"/>
                <a:cs typeface="Arial"/>
              </a:rPr>
              <a:t>req.accepts</a:t>
            </a:r>
            <a:r>
              <a:rPr lang="en-US" sz="1700" b="1" dirty="0">
                <a:latin typeface="Arabic Typesetting"/>
                <a:cs typeface="Arial"/>
              </a:rPr>
              <a:t> (types)​</a:t>
            </a:r>
            <a:r>
              <a:rPr lang="en-US" sz="1700" dirty="0">
                <a:latin typeface="Arabic Typesetting"/>
                <a:cs typeface="Arial"/>
              </a:rPr>
              <a:t>​</a:t>
            </a:r>
          </a:p>
          <a:p>
            <a:pPr algn="just"/>
            <a:endParaRPr lang="en-US" sz="1700" dirty="0">
              <a:latin typeface="Arabic Typesetting"/>
              <a:cs typeface="Arial"/>
            </a:endParaRPr>
          </a:p>
          <a:p>
            <a:pPr algn="just"/>
            <a:r>
              <a:rPr lang="en-US" sz="1700" dirty="0">
                <a:latin typeface="Arabic Typesetting"/>
                <a:cs typeface="Segoe UI"/>
              </a:rPr>
              <a:t>    This method is used to check whether the specified content types are acceptable, based on the request's Accept HTTP header field.​​</a:t>
            </a:r>
          </a:p>
          <a:p>
            <a:pPr marL="742950" lvl="1" indent="-285750" algn="just">
              <a:buFont typeface="Arial"/>
              <a:buChar char="•"/>
            </a:pPr>
            <a:r>
              <a:rPr lang="en-US" sz="1700" b="1" dirty="0" err="1">
                <a:latin typeface="Arabic Typesetting"/>
                <a:cs typeface="Arial"/>
              </a:rPr>
              <a:t>req.accepts</a:t>
            </a:r>
            <a:r>
              <a:rPr lang="en-US" sz="1700" b="1" dirty="0">
                <a:latin typeface="Arabic Typesetting"/>
                <a:cs typeface="Arial"/>
              </a:rPr>
              <a:t>('html');  ​</a:t>
            </a:r>
            <a:r>
              <a:rPr lang="en-US" sz="1700" dirty="0">
                <a:latin typeface="Arabic Typesetting"/>
                <a:cs typeface="Arial"/>
              </a:rPr>
              <a:t>​</a:t>
            </a:r>
            <a:r>
              <a:rPr lang="en-US" sz="1700" dirty="0">
                <a:latin typeface="Arabic Typesetting"/>
                <a:cs typeface="Segoe UI"/>
              </a:rPr>
              <a:t>//=&gt;?html?  ​​</a:t>
            </a:r>
          </a:p>
          <a:p>
            <a:pPr marL="742950" lvl="1" indent="-285750" algn="just">
              <a:buFont typeface="Arial"/>
              <a:buChar char="•"/>
            </a:pPr>
            <a:r>
              <a:rPr lang="en-US" sz="1700" b="1" dirty="0" err="1">
                <a:latin typeface="Arabic Typesetting"/>
                <a:cs typeface="Arial"/>
              </a:rPr>
              <a:t>req.accepts</a:t>
            </a:r>
            <a:r>
              <a:rPr lang="en-US" sz="1700" b="1" dirty="0">
                <a:latin typeface="Arabic Typesetting"/>
                <a:cs typeface="Arial"/>
              </a:rPr>
              <a:t>('text/html');  ​</a:t>
            </a:r>
            <a:r>
              <a:rPr lang="en-US" sz="1700" dirty="0">
                <a:latin typeface="Arabic Typesetting"/>
                <a:cs typeface="Segoe UI"/>
              </a:rPr>
              <a:t>// =&gt; ?text/html?  ​​</a:t>
            </a:r>
          </a:p>
          <a:p>
            <a:pPr lvl="1" algn="just"/>
            <a:endParaRPr lang="en-US" sz="1700" dirty="0">
              <a:latin typeface="Arabic Typesetting"/>
              <a:cs typeface="Segoe UI"/>
            </a:endParaRPr>
          </a:p>
          <a:p>
            <a:pPr marL="285750" indent="-285750" algn="just">
              <a:buFont typeface="Arial"/>
              <a:buChar char="•"/>
            </a:pPr>
            <a:r>
              <a:rPr lang="en-US" sz="1700" b="1" dirty="0" err="1">
                <a:latin typeface="Arabic Typesetting"/>
                <a:cs typeface="Arial"/>
              </a:rPr>
              <a:t>req.get</a:t>
            </a:r>
            <a:r>
              <a:rPr lang="en-US" sz="1700" b="1" dirty="0">
                <a:latin typeface="Arabic Typesetting"/>
                <a:cs typeface="Arial"/>
              </a:rPr>
              <a:t>(field)​ </a:t>
            </a:r>
            <a:r>
              <a:rPr lang="en-US" sz="1700" dirty="0">
                <a:latin typeface="Arabic Typesetting"/>
                <a:cs typeface="Arial"/>
              </a:rPr>
              <a:t>This method returns the specified HTTP request header field.​​</a:t>
            </a:r>
          </a:p>
          <a:p>
            <a:pPr algn="just"/>
            <a:endParaRPr lang="en-US" sz="1700" dirty="0">
              <a:latin typeface="Arabic Typesetting"/>
              <a:cs typeface="Arial"/>
            </a:endParaRPr>
          </a:p>
          <a:p>
            <a:pPr marL="742950" lvl="1" indent="-285750" algn="just">
              <a:buFont typeface="Arial"/>
              <a:buChar char="•"/>
            </a:pPr>
            <a:r>
              <a:rPr lang="en-US" sz="1700" b="1" dirty="0" err="1">
                <a:latin typeface="Arabic Typesetting"/>
                <a:cs typeface="Arial"/>
              </a:rPr>
              <a:t>req.get</a:t>
            </a:r>
            <a:r>
              <a:rPr lang="en-US" sz="1700" b="1" dirty="0">
                <a:latin typeface="Arabic Typesetting"/>
                <a:cs typeface="Arial"/>
              </a:rPr>
              <a:t>('Content-Type');</a:t>
            </a:r>
            <a:r>
              <a:rPr lang="en-US" sz="1700" b="1" dirty="0">
                <a:latin typeface="Arabic Typesetting"/>
                <a:cs typeface="Segoe UI"/>
              </a:rPr>
              <a:t>// =&gt; "text/plain"  ​</a:t>
            </a:r>
            <a:r>
              <a:rPr lang="en-US" sz="1700" dirty="0">
                <a:latin typeface="Arabic Typesetting"/>
                <a:cs typeface="Segoe UI"/>
              </a:rPr>
              <a:t>​</a:t>
            </a:r>
            <a:endParaRPr lang="en-US" sz="1700" dirty="0">
              <a:latin typeface="Arabic Typesetting"/>
              <a:cs typeface="Arial"/>
            </a:endParaRPr>
          </a:p>
          <a:p>
            <a:pPr marL="742950" lvl="1" indent="-285750" algn="just">
              <a:buFont typeface="Arial"/>
              <a:buChar char="•"/>
            </a:pPr>
            <a:r>
              <a:rPr lang="en-US" sz="1700" b="1" dirty="0" err="1">
                <a:latin typeface="Arabic Typesetting"/>
                <a:cs typeface="Arial"/>
              </a:rPr>
              <a:t>req.get</a:t>
            </a:r>
            <a:r>
              <a:rPr lang="en-US" sz="1700" b="1" dirty="0">
                <a:latin typeface="Arabic Typesetting"/>
                <a:cs typeface="Arial"/>
              </a:rPr>
              <a:t>('content-type'); </a:t>
            </a:r>
            <a:r>
              <a:rPr lang="en-US" sz="1700" b="1" dirty="0">
                <a:latin typeface="Arabic Typesetting"/>
                <a:cs typeface="Segoe UI"/>
              </a:rPr>
              <a:t>// =&gt; "text/plain"  ​</a:t>
            </a:r>
            <a:r>
              <a:rPr lang="en-US" sz="1700" dirty="0">
                <a:latin typeface="Arabic Typesetting"/>
                <a:cs typeface="Segoe UI"/>
              </a:rPr>
              <a:t>​</a:t>
            </a:r>
            <a:endParaRPr lang="en-US" sz="1700" dirty="0">
              <a:latin typeface="Arabic Typesetting"/>
              <a:cs typeface="Arial"/>
            </a:endParaRPr>
          </a:p>
          <a:p>
            <a:pPr marL="742950" lvl="1" indent="-285750" algn="just">
              <a:buFont typeface="Arial"/>
              <a:buChar char="•"/>
            </a:pPr>
            <a:r>
              <a:rPr lang="en-US" sz="1600" b="1" err="1">
                <a:latin typeface="Arabic Typesetting"/>
                <a:cs typeface="Arial"/>
              </a:rPr>
              <a:t>req.get</a:t>
            </a:r>
            <a:r>
              <a:rPr lang="en-US" sz="1600" b="1" dirty="0">
                <a:latin typeface="Arabic Typesetting"/>
                <a:cs typeface="Arial"/>
              </a:rPr>
              <a:t>('Something');  </a:t>
            </a:r>
            <a:r>
              <a:rPr lang="en-US" sz="1600" b="1" dirty="0">
                <a:latin typeface="Arabic Typesetting"/>
                <a:cs typeface="Segoe UI"/>
              </a:rPr>
              <a:t>// =&gt; undefined  </a:t>
            </a:r>
            <a:endParaRPr lang="en-US" sz="1600">
              <a:latin typeface="Arabic Typesetting"/>
              <a:cs typeface="Arial"/>
            </a:endParaRPr>
          </a:p>
        </p:txBody>
      </p:sp>
    </p:spTree>
    <p:extLst>
      <p:ext uri="{BB962C8B-B14F-4D97-AF65-F5344CB8AC3E}">
        <p14:creationId xmlns:p14="http://schemas.microsoft.com/office/powerpoint/2010/main" val="381252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6"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0"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63"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4"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4">
            <a:extLst>
              <a:ext uri="{FF2B5EF4-FFF2-40B4-BE49-F238E27FC236}">
                <a16:creationId xmlns:a16="http://schemas.microsoft.com/office/drawing/2014/main" id="{7CB0F49D-C10F-468F-BA7B-3AE5D0D1168C}"/>
              </a:ext>
            </a:extLst>
          </p:cNvPr>
          <p:cNvGraphicFramePr>
            <a:graphicFrameLocks noGrp="1"/>
          </p:cNvGraphicFramePr>
          <p:nvPr>
            <p:ph idx="1"/>
            <p:extLst>
              <p:ext uri="{D42A27DB-BD31-4B8C-83A1-F6EECF244321}">
                <p14:modId xmlns:p14="http://schemas.microsoft.com/office/powerpoint/2010/main" val="367031532"/>
              </p:ext>
            </p:extLst>
          </p:nvPr>
        </p:nvGraphicFramePr>
        <p:xfrm>
          <a:off x="-1" y="19539"/>
          <a:ext cx="12221466" cy="6857996"/>
        </p:xfrm>
        <a:graphic>
          <a:graphicData uri="http://schemas.openxmlformats.org/drawingml/2006/table">
            <a:tbl>
              <a:tblPr firstRow="1" bandRow="1">
                <a:tableStyleId>{5C22544A-7EE6-4342-B048-85BDC9FD1C3A}</a:tableStyleId>
              </a:tblPr>
              <a:tblGrid>
                <a:gridCol w="643924">
                  <a:extLst>
                    <a:ext uri="{9D8B030D-6E8A-4147-A177-3AD203B41FA5}">
                      <a16:colId xmlns:a16="http://schemas.microsoft.com/office/drawing/2014/main" val="3196267407"/>
                    </a:ext>
                  </a:extLst>
                </a:gridCol>
                <a:gridCol w="1527957">
                  <a:extLst>
                    <a:ext uri="{9D8B030D-6E8A-4147-A177-3AD203B41FA5}">
                      <a16:colId xmlns:a16="http://schemas.microsoft.com/office/drawing/2014/main" val="266599315"/>
                    </a:ext>
                  </a:extLst>
                </a:gridCol>
                <a:gridCol w="10049585">
                  <a:extLst>
                    <a:ext uri="{9D8B030D-6E8A-4147-A177-3AD203B41FA5}">
                      <a16:colId xmlns:a16="http://schemas.microsoft.com/office/drawing/2014/main" val="4041268772"/>
                    </a:ext>
                  </a:extLst>
                </a:gridCol>
              </a:tblGrid>
              <a:tr h="315764">
                <a:tc>
                  <a:txBody>
                    <a:bodyPr/>
                    <a:lstStyle/>
                    <a:p>
                      <a:pPr algn="l" fontAlgn="t"/>
                      <a:r>
                        <a:rPr lang="en-US" sz="1400" dirty="0">
                          <a:effectLst/>
                          <a:latin typeface="Arabic Typesetting"/>
                        </a:rPr>
                        <a:t>Index</a:t>
                      </a:r>
                      <a:endParaRPr lang="en-US" sz="1400">
                        <a:solidFill>
                          <a:srgbClr val="000000"/>
                        </a:solidFill>
                        <a:effectLst/>
                        <a:latin typeface="Arabic Typesetting"/>
                      </a:endParaRPr>
                    </a:p>
                  </a:txBody>
                  <a:tcPr marL="50999" marR="50999" marT="50999" marB="50999"/>
                </a:tc>
                <a:tc>
                  <a:txBody>
                    <a:bodyPr/>
                    <a:lstStyle/>
                    <a:p>
                      <a:pPr algn="l" fontAlgn="t"/>
                      <a:r>
                        <a:rPr lang="en-US" sz="1400" dirty="0">
                          <a:effectLst/>
                          <a:latin typeface="Arabic Typesetting"/>
                        </a:rPr>
                        <a:t>Properties</a:t>
                      </a:r>
                      <a:endParaRPr lang="en-US" sz="1400">
                        <a:solidFill>
                          <a:srgbClr val="000000"/>
                        </a:solidFill>
                        <a:effectLst/>
                        <a:latin typeface="Arabic Typesetting"/>
                      </a:endParaRPr>
                    </a:p>
                  </a:txBody>
                  <a:tcPr marL="50999" marR="50999" marT="50999" marB="50999"/>
                </a:tc>
                <a:tc>
                  <a:txBody>
                    <a:bodyPr/>
                    <a:lstStyle/>
                    <a:p>
                      <a:pPr algn="l" fontAlgn="t"/>
                      <a:r>
                        <a:rPr lang="en-US" sz="1400" dirty="0">
                          <a:effectLst/>
                          <a:latin typeface="Arabic Typesetting"/>
                        </a:rPr>
                        <a:t>Description</a:t>
                      </a:r>
                      <a:endParaRPr lang="en-US" sz="1400">
                        <a:solidFill>
                          <a:srgbClr val="000000"/>
                        </a:solidFill>
                        <a:effectLst/>
                        <a:latin typeface="Arabic Typesetting"/>
                      </a:endParaRPr>
                    </a:p>
                  </a:txBody>
                  <a:tcPr marL="50999" marR="50999" marT="50999" marB="50999"/>
                </a:tc>
                <a:extLst>
                  <a:ext uri="{0D108BD9-81ED-4DB2-BD59-A6C34878D82A}">
                    <a16:rowId xmlns:a16="http://schemas.microsoft.com/office/drawing/2014/main" val="180696251"/>
                  </a:ext>
                </a:extLst>
              </a:tr>
              <a:tr h="365102">
                <a:tc>
                  <a:txBody>
                    <a:bodyPr/>
                    <a:lstStyle/>
                    <a:p>
                      <a:pPr algn="just" fontAlgn="t"/>
                      <a:r>
                        <a:rPr lang="en-US" sz="1400" dirty="0">
                          <a:effectLst/>
                          <a:latin typeface="Arabic Typesetting"/>
                        </a:rPr>
                        <a:t>1.</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err="1">
                          <a:effectLst/>
                          <a:latin typeface="Arabic Typesetting"/>
                        </a:rPr>
                        <a:t>req.app</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This is used to hold a reference to the instance of the express application that is using the middleware.</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55532166"/>
                  </a:ext>
                </a:extLst>
              </a:tr>
              <a:tr h="286161">
                <a:tc>
                  <a:txBody>
                    <a:bodyPr/>
                    <a:lstStyle/>
                    <a:p>
                      <a:pPr algn="just" fontAlgn="t"/>
                      <a:r>
                        <a:rPr lang="en-US" sz="1400" dirty="0">
                          <a:effectLst/>
                          <a:latin typeface="Arabic Typesetting"/>
                        </a:rPr>
                        <a:t>2.</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err="1">
                          <a:effectLst/>
                          <a:latin typeface="Arabic Typesetting"/>
                        </a:rPr>
                        <a:t>req.baseurl</a:t>
                      </a:r>
                      <a:endParaRPr lang="en-US" sz="1400" dirty="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specifies the URL path on which a router instance was mounted.</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590703544"/>
                  </a:ext>
                </a:extLst>
              </a:tr>
              <a:tr h="503249">
                <a:tc>
                  <a:txBody>
                    <a:bodyPr/>
                    <a:lstStyle/>
                    <a:p>
                      <a:pPr algn="just" fontAlgn="t"/>
                      <a:r>
                        <a:rPr lang="en-US" sz="1400" dirty="0">
                          <a:effectLst/>
                          <a:latin typeface="Arabic Typesetting"/>
                        </a:rPr>
                        <a:t>3.</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err="1">
                          <a:effectLst/>
                          <a:latin typeface="Arabic Typesetting"/>
                        </a:rPr>
                        <a:t>req.body</a:t>
                      </a:r>
                      <a:endParaRPr lang="en-US" sz="1400" dirty="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contains key-value pairs of data submitted in the request body. By default, it is undefined, and is populated when you use body-parsing middleware such as body-parser.</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2817139883"/>
                  </a:ext>
                </a:extLst>
              </a:tr>
              <a:tr h="365102">
                <a:tc>
                  <a:txBody>
                    <a:bodyPr/>
                    <a:lstStyle/>
                    <a:p>
                      <a:pPr algn="just" fontAlgn="t"/>
                      <a:r>
                        <a:rPr lang="en-US" sz="1400" dirty="0">
                          <a:effectLst/>
                          <a:latin typeface="Arabic Typesetting"/>
                        </a:rPr>
                        <a:t>4.</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err="1">
                          <a:effectLst/>
                          <a:latin typeface="Arabic Typesetting"/>
                        </a:rPr>
                        <a:t>req.cookies</a:t>
                      </a:r>
                      <a:endParaRPr lang="en-US" sz="1400" dirty="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When we use cookie-parser middleware, this property is an object that contains cookies sent by the request.</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1394590970"/>
                  </a:ext>
                </a:extLst>
              </a:tr>
              <a:tr h="286161">
                <a:tc>
                  <a:txBody>
                    <a:bodyPr/>
                    <a:lstStyle/>
                    <a:p>
                      <a:pPr algn="just" fontAlgn="t"/>
                      <a:r>
                        <a:rPr lang="en-US" sz="1400" dirty="0">
                          <a:effectLst/>
                          <a:latin typeface="Arabic Typesetting"/>
                        </a:rPr>
                        <a:t>5.</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err="1">
                          <a:effectLst/>
                          <a:latin typeface="Arabic Typesetting"/>
                        </a:rPr>
                        <a:t>req.fresh</a:t>
                      </a:r>
                      <a:endParaRPr lang="en-US" sz="1400" dirty="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specifies that the request is "fresh." it is the opposite of </a:t>
                      </a:r>
                      <a:r>
                        <a:rPr lang="en-US" sz="1400" err="1">
                          <a:effectLst/>
                          <a:latin typeface="Arabic Typesetting"/>
                        </a:rPr>
                        <a:t>req.stale</a:t>
                      </a:r>
                      <a:r>
                        <a:rPr lang="en-US" sz="1400" dirty="0">
                          <a:effectLst/>
                          <a:latin typeface="Arabic Typesetting"/>
                        </a:rPr>
                        <a:t>.</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2081768456"/>
                  </a:ext>
                </a:extLst>
              </a:tr>
              <a:tr h="286161">
                <a:tc>
                  <a:txBody>
                    <a:bodyPr/>
                    <a:lstStyle/>
                    <a:p>
                      <a:pPr algn="just" fontAlgn="t"/>
                      <a:r>
                        <a:rPr lang="en-US" sz="1400" dirty="0">
                          <a:effectLst/>
                          <a:latin typeface="Arabic Typesetting"/>
                        </a:rPr>
                        <a:t>6.</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req.hostname</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contains the hostname from the "host" http header.</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76378870"/>
                  </a:ext>
                </a:extLst>
              </a:tr>
              <a:tr h="286161">
                <a:tc>
                  <a:txBody>
                    <a:bodyPr/>
                    <a:lstStyle/>
                    <a:p>
                      <a:pPr algn="just" fontAlgn="t"/>
                      <a:r>
                        <a:rPr lang="en-US" sz="1400" dirty="0">
                          <a:effectLst/>
                          <a:latin typeface="Arabic Typesetting"/>
                        </a:rPr>
                        <a:t>7.</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req.ip</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specifies the remote IP address of the request.</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499624541"/>
                  </a:ext>
                </a:extLst>
              </a:tr>
              <a:tr h="365102">
                <a:tc>
                  <a:txBody>
                    <a:bodyPr/>
                    <a:lstStyle/>
                    <a:p>
                      <a:pPr algn="just" fontAlgn="t"/>
                      <a:r>
                        <a:rPr lang="en-US" sz="1400" dirty="0">
                          <a:effectLst/>
                          <a:latin typeface="Arabic Typesetting"/>
                        </a:rPr>
                        <a:t>8.</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req.ips</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When the trust proxy setting is true, this property contains an array of IP addresses specified in the ?x-forwarded-for? request header.</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1655821868"/>
                  </a:ext>
                </a:extLst>
              </a:tr>
              <a:tr h="365102">
                <a:tc>
                  <a:txBody>
                    <a:bodyPr/>
                    <a:lstStyle/>
                    <a:p>
                      <a:pPr algn="just" fontAlgn="t"/>
                      <a:r>
                        <a:rPr lang="en-US" sz="1400" dirty="0">
                          <a:effectLst/>
                          <a:latin typeface="Arabic Typesetting"/>
                        </a:rPr>
                        <a:t>9.</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req.originalurl</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This property is much like req.url; however, it retains the original request URL, allowing you to rewrite req.url freely for internal routing purposes.</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2574641970"/>
                  </a:ext>
                </a:extLst>
              </a:tr>
              <a:tr h="513116">
                <a:tc>
                  <a:txBody>
                    <a:bodyPr/>
                    <a:lstStyle/>
                    <a:p>
                      <a:pPr algn="just" fontAlgn="t"/>
                      <a:r>
                        <a:rPr lang="en-US" sz="1400" dirty="0">
                          <a:effectLst/>
                          <a:latin typeface="Arabic Typesetting"/>
                        </a:rPr>
                        <a:t>10.</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req.params</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An object containing properties mapped to the named route ?parameters?. For example, if you have the route /user/:name, then the "name" property is available as req.params.name. This object defaults to {}.</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4265534316"/>
                  </a:ext>
                </a:extLst>
              </a:tr>
              <a:tr h="286161">
                <a:tc>
                  <a:txBody>
                    <a:bodyPr/>
                    <a:lstStyle/>
                    <a:p>
                      <a:pPr algn="just" fontAlgn="t"/>
                      <a:r>
                        <a:rPr lang="en-US" sz="1400" dirty="0">
                          <a:effectLst/>
                          <a:latin typeface="Arabic Typesetting"/>
                        </a:rPr>
                        <a:t>11.</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req.path</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contains the path part of the request URL.</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150466598"/>
                  </a:ext>
                </a:extLst>
              </a:tr>
              <a:tr h="286161">
                <a:tc>
                  <a:txBody>
                    <a:bodyPr/>
                    <a:lstStyle/>
                    <a:p>
                      <a:pPr algn="just" fontAlgn="t"/>
                      <a:r>
                        <a:rPr lang="en-US" sz="1400" dirty="0">
                          <a:effectLst/>
                          <a:latin typeface="Arabic Typesetting"/>
                        </a:rPr>
                        <a:t>12.</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req.protocol</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The request protocol string, "http" or "https" when requested with TLS.</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413197169"/>
                  </a:ext>
                </a:extLst>
              </a:tr>
              <a:tr h="335498">
                <a:tc>
                  <a:txBody>
                    <a:bodyPr/>
                    <a:lstStyle/>
                    <a:p>
                      <a:pPr algn="just" fontAlgn="t"/>
                      <a:r>
                        <a:rPr lang="en-US" sz="1400" dirty="0">
                          <a:effectLst/>
                          <a:latin typeface="Arabic Typesetting"/>
                        </a:rPr>
                        <a:t>13.</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req.query</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An object containing a property for each query string parameter in the route.</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868554056"/>
                  </a:ext>
                </a:extLst>
              </a:tr>
              <a:tr h="286161">
                <a:tc>
                  <a:txBody>
                    <a:bodyPr/>
                    <a:lstStyle/>
                    <a:p>
                      <a:pPr algn="just" fontAlgn="t"/>
                      <a:r>
                        <a:rPr lang="en-US" sz="1400" dirty="0">
                          <a:effectLst/>
                          <a:latin typeface="Arabic Typesetting"/>
                        </a:rPr>
                        <a:t>14.</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req.route</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The currently-matched route, a string.</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456307536"/>
                  </a:ext>
                </a:extLst>
              </a:tr>
              <a:tr h="286161">
                <a:tc>
                  <a:txBody>
                    <a:bodyPr/>
                    <a:lstStyle/>
                    <a:p>
                      <a:pPr algn="just" fontAlgn="t"/>
                      <a:r>
                        <a:rPr lang="en-US" sz="1400" dirty="0">
                          <a:effectLst/>
                          <a:latin typeface="Arabic Typesetting"/>
                        </a:rPr>
                        <a:t>15.</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req.secure</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A Boolean that is true if a TLS connection is established.</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2441978712"/>
                  </a:ext>
                </a:extLst>
              </a:tr>
              <a:tr h="365102">
                <a:tc>
                  <a:txBody>
                    <a:bodyPr/>
                    <a:lstStyle/>
                    <a:p>
                      <a:pPr algn="just" fontAlgn="t"/>
                      <a:r>
                        <a:rPr lang="en-US" sz="1400" dirty="0">
                          <a:effectLst/>
                          <a:latin typeface="Arabic Typesetting"/>
                        </a:rPr>
                        <a:t>16.</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req.signedcookies</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When using cookie-parser middleware, this property contains signed cookies sent by the request, unsigned and ready for use.</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474118521"/>
                  </a:ext>
                </a:extLst>
              </a:tr>
              <a:tr h="286161">
                <a:tc>
                  <a:txBody>
                    <a:bodyPr/>
                    <a:lstStyle/>
                    <a:p>
                      <a:pPr algn="just" fontAlgn="t"/>
                      <a:r>
                        <a:rPr lang="en-US" sz="1400" dirty="0">
                          <a:effectLst/>
                          <a:latin typeface="Arabic Typesetting"/>
                        </a:rPr>
                        <a:t>17.</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req.stale</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indicates whether the request is "stale," and is the opposite of </a:t>
                      </a:r>
                      <a:r>
                        <a:rPr lang="en-US" sz="1400" err="1">
                          <a:effectLst/>
                          <a:latin typeface="Arabic Typesetting"/>
                        </a:rPr>
                        <a:t>req.fresh</a:t>
                      </a:r>
                      <a:r>
                        <a:rPr lang="en-US" sz="1400" dirty="0">
                          <a:effectLst/>
                          <a:latin typeface="Arabic Typesetting"/>
                        </a:rPr>
                        <a:t>.</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3684742228"/>
                  </a:ext>
                </a:extLst>
              </a:tr>
              <a:tr h="286161">
                <a:tc>
                  <a:txBody>
                    <a:bodyPr/>
                    <a:lstStyle/>
                    <a:p>
                      <a:pPr algn="just" fontAlgn="t"/>
                      <a:r>
                        <a:rPr lang="en-US" sz="1400" dirty="0">
                          <a:effectLst/>
                          <a:latin typeface="Arabic Typesetting"/>
                        </a:rPr>
                        <a:t>18.</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req.subdomains</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It represents an array of subdomains in the domain name of the request.</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665969340"/>
                  </a:ext>
                </a:extLst>
              </a:tr>
              <a:tr h="503249">
                <a:tc>
                  <a:txBody>
                    <a:bodyPr/>
                    <a:lstStyle/>
                    <a:p>
                      <a:pPr algn="just" fontAlgn="t"/>
                      <a:r>
                        <a:rPr lang="en-US" sz="1400" dirty="0">
                          <a:effectLst/>
                          <a:latin typeface="Arabic Typesetting"/>
                        </a:rPr>
                        <a:t>19.</a:t>
                      </a:r>
                      <a:endParaRPr lang="en-US" sz="1400">
                        <a:solidFill>
                          <a:srgbClr val="333333"/>
                        </a:solidFill>
                        <a:effectLst/>
                        <a:latin typeface="Arabic Typesetting"/>
                      </a:endParaRPr>
                    </a:p>
                  </a:txBody>
                  <a:tcPr marL="33999" marR="33999" marT="33999" marB="33999"/>
                </a:tc>
                <a:tc>
                  <a:txBody>
                    <a:bodyPr/>
                    <a:lstStyle/>
                    <a:p>
                      <a:pPr algn="just" fontAlgn="t"/>
                      <a:r>
                        <a:rPr lang="en-US" sz="1400" err="1">
                          <a:effectLst/>
                          <a:latin typeface="Arabic Typesetting"/>
                        </a:rPr>
                        <a:t>req.xhr</a:t>
                      </a:r>
                      <a:endParaRPr lang="en-US" sz="1400">
                        <a:solidFill>
                          <a:srgbClr val="333333"/>
                        </a:solidFill>
                        <a:effectLst/>
                        <a:latin typeface="Arabic Typesetting"/>
                      </a:endParaRPr>
                    </a:p>
                  </a:txBody>
                  <a:tcPr marL="33999" marR="33999" marT="33999" marB="33999"/>
                </a:tc>
                <a:tc>
                  <a:txBody>
                    <a:bodyPr/>
                    <a:lstStyle/>
                    <a:p>
                      <a:pPr algn="just" fontAlgn="t"/>
                      <a:r>
                        <a:rPr lang="en-US" sz="1400" dirty="0">
                          <a:effectLst/>
                          <a:latin typeface="Arabic Typesetting"/>
                        </a:rPr>
                        <a:t>A Boolean value that is true if the request's "x-requested-with" header field is "</a:t>
                      </a:r>
                      <a:r>
                        <a:rPr lang="en-US" sz="1400" err="1">
                          <a:effectLst/>
                          <a:latin typeface="Arabic Typesetting"/>
                        </a:rPr>
                        <a:t>xmlhttprequest</a:t>
                      </a:r>
                      <a:r>
                        <a:rPr lang="en-US" sz="1400" dirty="0">
                          <a:effectLst/>
                          <a:latin typeface="Arabic Typesetting"/>
                        </a:rPr>
                        <a:t>", indicating that the request was issued by a client library such as jQuery</a:t>
                      </a:r>
                      <a:endParaRPr lang="en-US" sz="1400">
                        <a:solidFill>
                          <a:srgbClr val="333333"/>
                        </a:solidFill>
                        <a:effectLst/>
                        <a:latin typeface="Arabic Typesetting"/>
                      </a:endParaRPr>
                    </a:p>
                  </a:txBody>
                  <a:tcPr marL="33999" marR="33999" marT="33999" marB="33999"/>
                </a:tc>
                <a:extLst>
                  <a:ext uri="{0D108BD9-81ED-4DB2-BD59-A6C34878D82A}">
                    <a16:rowId xmlns:a16="http://schemas.microsoft.com/office/drawing/2014/main" val="634883632"/>
                  </a:ext>
                </a:extLst>
              </a:tr>
            </a:tbl>
          </a:graphicData>
        </a:graphic>
      </p:graphicFrame>
    </p:spTree>
    <p:extLst>
      <p:ext uri="{BB962C8B-B14F-4D97-AF65-F5344CB8AC3E}">
        <p14:creationId xmlns:p14="http://schemas.microsoft.com/office/powerpoint/2010/main" val="284279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C47C-E8D3-45A9-BCAB-49FF507492F4}"/>
              </a:ext>
            </a:extLst>
          </p:cNvPr>
          <p:cNvSpPr>
            <a:spLocks noGrp="1"/>
          </p:cNvSpPr>
          <p:nvPr>
            <p:ph type="title"/>
          </p:nvPr>
        </p:nvSpPr>
        <p:spPr>
          <a:xfrm>
            <a:off x="297571" y="-1728"/>
            <a:ext cx="11091600" cy="1332000"/>
          </a:xfrm>
        </p:spPr>
        <p:txBody>
          <a:bodyPr/>
          <a:lstStyle/>
          <a:p>
            <a:r>
              <a:rPr lang="en-US">
                <a:ea typeface="+mj-lt"/>
                <a:cs typeface="+mj-lt"/>
              </a:rPr>
              <a:t>Express.js Response Object</a:t>
            </a:r>
            <a:endParaRPr lang="en-US"/>
          </a:p>
        </p:txBody>
      </p:sp>
      <p:sp>
        <p:nvSpPr>
          <p:cNvPr id="4" name="TextBox 3">
            <a:extLst>
              <a:ext uri="{FF2B5EF4-FFF2-40B4-BE49-F238E27FC236}">
                <a16:creationId xmlns:a16="http://schemas.microsoft.com/office/drawing/2014/main" id="{A696016D-3631-40C8-9BA7-557B6B9A8AEC}"/>
              </a:ext>
            </a:extLst>
          </p:cNvPr>
          <p:cNvSpPr txBox="1"/>
          <p:nvPr/>
        </p:nvSpPr>
        <p:spPr>
          <a:xfrm>
            <a:off x="321930" y="781138"/>
            <a:ext cx="44094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a:latin typeface="Arabic Typesetting"/>
                <a:cs typeface="Arabic Typesetting"/>
              </a:rPr>
              <a:t>What it does?</a:t>
            </a:r>
            <a:endParaRPr lang="en-US" sz="1500"/>
          </a:p>
          <a:p>
            <a:pPr algn="just"/>
            <a:r>
              <a:rPr lang="en-US" sz="1500">
                <a:latin typeface="Arabic Typesetting"/>
                <a:cs typeface="Arabic Typesetting"/>
              </a:rPr>
              <a:t>It sends response back to the client browser.</a:t>
            </a:r>
          </a:p>
          <a:p>
            <a:pPr algn="just"/>
            <a:r>
              <a:rPr lang="en-US" sz="1500">
                <a:latin typeface="Arabic Typesetting"/>
                <a:cs typeface="Arabic Typesetting"/>
              </a:rPr>
              <a:t>It facilitates you to put new cookies value and that will write to the client browser (under cross domain rule).</a:t>
            </a:r>
          </a:p>
          <a:p>
            <a:pPr algn="just"/>
            <a:r>
              <a:rPr lang="en-US" sz="1500">
                <a:latin typeface="Arabic Typesetting"/>
                <a:cs typeface="Arabic Typesetting"/>
              </a:rPr>
              <a:t>Once you res.send() or res.redirect() or res.render(), you cannot do it again, otherwise, there will be uncaught error.</a:t>
            </a:r>
          </a:p>
        </p:txBody>
      </p:sp>
      <p:graphicFrame>
        <p:nvGraphicFramePr>
          <p:cNvPr id="6" name="Table 5">
            <a:extLst>
              <a:ext uri="{FF2B5EF4-FFF2-40B4-BE49-F238E27FC236}">
                <a16:creationId xmlns:a16="http://schemas.microsoft.com/office/drawing/2014/main" id="{524B0C72-BE24-4034-9E34-49723CC6FB2A}"/>
              </a:ext>
            </a:extLst>
          </p:cNvPr>
          <p:cNvGraphicFramePr>
            <a:graphicFrameLocks noGrp="1"/>
          </p:cNvGraphicFramePr>
          <p:nvPr>
            <p:extLst>
              <p:ext uri="{D42A27DB-BD31-4B8C-83A1-F6EECF244321}">
                <p14:modId xmlns:p14="http://schemas.microsoft.com/office/powerpoint/2010/main" val="3837121187"/>
              </p:ext>
            </p:extLst>
          </p:nvPr>
        </p:nvGraphicFramePr>
        <p:xfrm>
          <a:off x="4947802" y="697024"/>
          <a:ext cx="6585911" cy="1478280"/>
        </p:xfrm>
        <a:graphic>
          <a:graphicData uri="http://schemas.openxmlformats.org/drawingml/2006/table">
            <a:tbl>
              <a:tblPr firstRow="1" bandRow="1">
                <a:tableStyleId>{5C22544A-7EE6-4342-B048-85BDC9FD1C3A}</a:tableStyleId>
              </a:tblPr>
              <a:tblGrid>
                <a:gridCol w="589280">
                  <a:extLst>
                    <a:ext uri="{9D8B030D-6E8A-4147-A177-3AD203B41FA5}">
                      <a16:colId xmlns:a16="http://schemas.microsoft.com/office/drawing/2014/main" val="303302151"/>
                    </a:ext>
                  </a:extLst>
                </a:gridCol>
                <a:gridCol w="1239518">
                  <a:extLst>
                    <a:ext uri="{9D8B030D-6E8A-4147-A177-3AD203B41FA5}">
                      <a16:colId xmlns:a16="http://schemas.microsoft.com/office/drawing/2014/main" val="1973195120"/>
                    </a:ext>
                  </a:extLst>
                </a:gridCol>
                <a:gridCol w="4757113">
                  <a:extLst>
                    <a:ext uri="{9D8B030D-6E8A-4147-A177-3AD203B41FA5}">
                      <a16:colId xmlns:a16="http://schemas.microsoft.com/office/drawing/2014/main" val="3413640035"/>
                    </a:ext>
                  </a:extLst>
                </a:gridCol>
              </a:tblGrid>
              <a:tr h="371172">
                <a:tc>
                  <a:txBody>
                    <a:bodyPr/>
                    <a:lstStyle/>
                    <a:p>
                      <a:pPr algn="l" fontAlgn="t"/>
                      <a:r>
                        <a:rPr lang="en-US" sz="1300">
                          <a:effectLst/>
                          <a:latin typeface="Arabic Typesetting"/>
                        </a:rPr>
                        <a:t>Index</a:t>
                      </a:r>
                      <a:endParaRPr lang="en-US" sz="1300">
                        <a:solidFill>
                          <a:srgbClr val="000000"/>
                        </a:solidFill>
                        <a:effectLst/>
                        <a:latin typeface="Arabic Typesetting"/>
                      </a:endParaRPr>
                    </a:p>
                  </a:txBody>
                  <a:tcPr marL="114300" marR="114300" marT="114300" marB="114300"/>
                </a:tc>
                <a:tc>
                  <a:txBody>
                    <a:bodyPr/>
                    <a:lstStyle/>
                    <a:p>
                      <a:pPr algn="l" fontAlgn="t"/>
                      <a:r>
                        <a:rPr lang="en-US" sz="1300">
                          <a:effectLst/>
                          <a:latin typeface="Arabic Typesetting"/>
                        </a:rPr>
                        <a:t>Properties</a:t>
                      </a:r>
                      <a:endParaRPr lang="en-US" sz="1300">
                        <a:solidFill>
                          <a:srgbClr val="000000"/>
                        </a:solidFill>
                        <a:effectLst/>
                        <a:latin typeface="Arabic Typesetting"/>
                      </a:endParaRPr>
                    </a:p>
                  </a:txBody>
                  <a:tcPr marL="114300" marR="114300" marT="114300" marB="114300"/>
                </a:tc>
                <a:tc>
                  <a:txBody>
                    <a:bodyPr/>
                    <a:lstStyle/>
                    <a:p>
                      <a:pPr algn="l" fontAlgn="t"/>
                      <a:r>
                        <a:rPr lang="en-US" sz="1300">
                          <a:effectLst/>
                          <a:latin typeface="Arabic Typesetting"/>
                        </a:rPr>
                        <a:t>Description</a:t>
                      </a:r>
                      <a:endParaRPr lang="en-US" sz="1300">
                        <a:solidFill>
                          <a:srgbClr val="000000"/>
                        </a:solidFill>
                        <a:effectLst/>
                        <a:latin typeface="Arabic Typesetting"/>
                      </a:endParaRPr>
                    </a:p>
                  </a:txBody>
                  <a:tcPr marL="114300" marR="114300" marT="114300" marB="114300"/>
                </a:tc>
                <a:extLst>
                  <a:ext uri="{0D108BD9-81ED-4DB2-BD59-A6C34878D82A}">
                    <a16:rowId xmlns:a16="http://schemas.microsoft.com/office/drawing/2014/main" val="818583346"/>
                  </a:ext>
                </a:extLst>
              </a:tr>
              <a:tr h="301578">
                <a:tc>
                  <a:txBody>
                    <a:bodyPr/>
                    <a:lstStyle/>
                    <a:p>
                      <a:pPr algn="just" fontAlgn="t"/>
                      <a:r>
                        <a:rPr lang="en-US" sz="1300">
                          <a:effectLst/>
                          <a:latin typeface="Arabic Typesetting"/>
                        </a:rPr>
                        <a:t>1.</a:t>
                      </a:r>
                    </a:p>
                  </a:txBody>
                  <a:tcPr marL="76200" marR="76200" marT="76200" marB="76200"/>
                </a:tc>
                <a:tc>
                  <a:txBody>
                    <a:bodyPr/>
                    <a:lstStyle/>
                    <a:p>
                      <a:pPr algn="just" fontAlgn="t"/>
                      <a:r>
                        <a:rPr lang="en-US" sz="1300">
                          <a:effectLst/>
                          <a:latin typeface="Arabic Typesetting"/>
                        </a:rPr>
                        <a:t>res.app</a:t>
                      </a:r>
                    </a:p>
                  </a:txBody>
                  <a:tcPr marL="76200" marR="76200" marT="76200" marB="76200"/>
                </a:tc>
                <a:tc>
                  <a:txBody>
                    <a:bodyPr/>
                    <a:lstStyle/>
                    <a:p>
                      <a:pPr algn="just" fontAlgn="t"/>
                      <a:r>
                        <a:rPr lang="en-US" sz="1300">
                          <a:effectLst/>
                          <a:latin typeface="Arabic Typesetting"/>
                        </a:rPr>
                        <a:t>It holds a reference to the instance of the express application that is using the middleware.</a:t>
                      </a:r>
                    </a:p>
                  </a:txBody>
                  <a:tcPr marL="76200" marR="76200" marT="76200" marB="76200"/>
                </a:tc>
                <a:extLst>
                  <a:ext uri="{0D108BD9-81ED-4DB2-BD59-A6C34878D82A}">
                    <a16:rowId xmlns:a16="http://schemas.microsoft.com/office/drawing/2014/main" val="3976859883"/>
                  </a:ext>
                </a:extLst>
              </a:tr>
              <a:tr h="301578">
                <a:tc>
                  <a:txBody>
                    <a:bodyPr/>
                    <a:lstStyle/>
                    <a:p>
                      <a:pPr algn="just" fontAlgn="t"/>
                      <a:r>
                        <a:rPr lang="en-US" sz="1300">
                          <a:effectLst/>
                          <a:latin typeface="Arabic Typesetting"/>
                        </a:rPr>
                        <a:t>2.</a:t>
                      </a:r>
                    </a:p>
                  </a:txBody>
                  <a:tcPr marL="76200" marR="76200" marT="76200" marB="76200"/>
                </a:tc>
                <a:tc>
                  <a:txBody>
                    <a:bodyPr/>
                    <a:lstStyle/>
                    <a:p>
                      <a:pPr algn="just" fontAlgn="t"/>
                      <a:r>
                        <a:rPr lang="en-US" sz="1300">
                          <a:effectLst/>
                          <a:latin typeface="Arabic Typesetting"/>
                        </a:rPr>
                        <a:t>res.headersSent</a:t>
                      </a:r>
                    </a:p>
                  </a:txBody>
                  <a:tcPr marL="76200" marR="76200" marT="76200" marB="76200"/>
                </a:tc>
                <a:tc>
                  <a:txBody>
                    <a:bodyPr/>
                    <a:lstStyle/>
                    <a:p>
                      <a:pPr algn="just" fontAlgn="t"/>
                      <a:r>
                        <a:rPr lang="en-US" sz="1300">
                          <a:effectLst/>
                          <a:latin typeface="Arabic Typesetting"/>
                        </a:rPr>
                        <a:t>It is a Boolean property that indicates if the app sent HTTP headers for the response.</a:t>
                      </a:r>
                    </a:p>
                  </a:txBody>
                  <a:tcPr marL="76200" marR="76200" marT="76200" marB="76200"/>
                </a:tc>
                <a:extLst>
                  <a:ext uri="{0D108BD9-81ED-4DB2-BD59-A6C34878D82A}">
                    <a16:rowId xmlns:a16="http://schemas.microsoft.com/office/drawing/2014/main" val="3731274121"/>
                  </a:ext>
                </a:extLst>
              </a:tr>
              <a:tr h="301578">
                <a:tc>
                  <a:txBody>
                    <a:bodyPr/>
                    <a:lstStyle/>
                    <a:p>
                      <a:pPr algn="just" fontAlgn="t"/>
                      <a:r>
                        <a:rPr lang="en-US" sz="1300">
                          <a:effectLst/>
                          <a:latin typeface="Arabic Typesetting"/>
                        </a:rPr>
                        <a:t>3.</a:t>
                      </a:r>
                    </a:p>
                  </a:txBody>
                  <a:tcPr marL="76200" marR="76200" marT="76200" marB="76200"/>
                </a:tc>
                <a:tc>
                  <a:txBody>
                    <a:bodyPr/>
                    <a:lstStyle/>
                    <a:p>
                      <a:pPr algn="just" fontAlgn="t"/>
                      <a:r>
                        <a:rPr lang="en-US" sz="1300">
                          <a:effectLst/>
                          <a:latin typeface="Arabic Typesetting"/>
                        </a:rPr>
                        <a:t>res.locals</a:t>
                      </a:r>
                    </a:p>
                  </a:txBody>
                  <a:tcPr marL="76200" marR="76200" marT="76200" marB="76200"/>
                </a:tc>
                <a:tc>
                  <a:txBody>
                    <a:bodyPr/>
                    <a:lstStyle/>
                    <a:p>
                      <a:pPr algn="just" fontAlgn="t"/>
                      <a:r>
                        <a:rPr lang="en-US" sz="1300">
                          <a:effectLst/>
                          <a:latin typeface="Arabic Typesetting"/>
                        </a:rPr>
                        <a:t>It specifies an object that contains response local variables scoped to the request</a:t>
                      </a:r>
                    </a:p>
                  </a:txBody>
                  <a:tcPr marL="76200" marR="76200" marT="76200" marB="76200"/>
                </a:tc>
                <a:extLst>
                  <a:ext uri="{0D108BD9-81ED-4DB2-BD59-A6C34878D82A}">
                    <a16:rowId xmlns:a16="http://schemas.microsoft.com/office/drawing/2014/main" val="3875278946"/>
                  </a:ext>
                </a:extLst>
              </a:tr>
            </a:tbl>
          </a:graphicData>
        </a:graphic>
      </p:graphicFrame>
      <p:sp>
        <p:nvSpPr>
          <p:cNvPr id="7" name="TextBox 6">
            <a:extLst>
              <a:ext uri="{FF2B5EF4-FFF2-40B4-BE49-F238E27FC236}">
                <a16:creationId xmlns:a16="http://schemas.microsoft.com/office/drawing/2014/main" id="{9F3880C3-22C9-4864-A858-709E52225C05}"/>
              </a:ext>
            </a:extLst>
          </p:cNvPr>
          <p:cNvSpPr txBox="1"/>
          <p:nvPr/>
        </p:nvSpPr>
        <p:spPr>
          <a:xfrm>
            <a:off x="295112" y="2325576"/>
            <a:ext cx="165147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Append </a:t>
            </a:r>
            <a:endParaRPr lang="en-US" sz="1600" b="1" dirty="0">
              <a:latin typeface="Arabic Typesetting"/>
              <a:cs typeface="Arabic Typesetting"/>
            </a:endParaRPr>
          </a:p>
          <a:p>
            <a:r>
              <a:rPr lang="en-US" sz="1400" b="1">
                <a:latin typeface="Arabic Typesetting"/>
                <a:cs typeface="Arabic Typesetting"/>
              </a:rPr>
              <a:t>res.append(field [, value])   </a:t>
            </a:r>
            <a:endParaRPr lang="en-US" sz="1400" dirty="0">
              <a:latin typeface="Arabic Typesetting"/>
              <a:cs typeface="Arabic Typesetting"/>
            </a:endParaRPr>
          </a:p>
          <a:p>
            <a:r>
              <a:rPr lang="en-US" sz="1400">
                <a:latin typeface="Arabic Typesetting"/>
                <a:cs typeface="Arabic Typesetting"/>
              </a:rPr>
              <a:t>This method appends the specified value to the HTTP response header field. That means if the specified value is not appropriate then this method redress that.</a:t>
            </a:r>
            <a:endParaRPr lang="en-US" sz="1400" dirty="0">
              <a:latin typeface="Arabic Typesetting"/>
              <a:cs typeface="Arabic Typesetting"/>
            </a:endParaRPr>
          </a:p>
          <a:p>
            <a:r>
              <a:rPr lang="en-US" sz="1400" b="1">
                <a:solidFill>
                  <a:schemeClr val="accent1"/>
                </a:solidFill>
                <a:latin typeface="Arabic Typesetting"/>
                <a:cs typeface="Arabic Typesetting"/>
              </a:rPr>
              <a:t>res.append('Link', ['&lt;http://localhost/&gt;', '&lt;http://localhost:3000/&gt;']);  </a:t>
            </a:r>
          </a:p>
          <a:p>
            <a:r>
              <a:rPr lang="en-US" sz="1400" b="1">
                <a:solidFill>
                  <a:schemeClr val="accent1"/>
                </a:solidFill>
                <a:latin typeface="Arabic Typesetting"/>
                <a:cs typeface="Arabic Typesetting"/>
              </a:rPr>
              <a:t>res.append('Warning', '199 Miscellaneous warning');</a:t>
            </a:r>
            <a:endParaRPr lang="en-US" sz="1400" b="1" dirty="0">
              <a:solidFill>
                <a:schemeClr val="accent1"/>
              </a:solidFill>
              <a:latin typeface="Arabic Typesetting"/>
              <a:cs typeface="Arabic Typesetting"/>
            </a:endParaRPr>
          </a:p>
          <a:p>
            <a:r>
              <a:rPr lang="en-US" sz="1600" b="1">
                <a:latin typeface="Arabic Typesetting"/>
                <a:cs typeface="Arabic Typesetting"/>
              </a:rPr>
              <a:t>Response Attachment </a:t>
            </a:r>
          </a:p>
          <a:p>
            <a:r>
              <a:rPr lang="en-US" sz="1400" b="1">
                <a:latin typeface="Arabic Typesetting"/>
                <a:cs typeface="Arabic Typesetting"/>
              </a:rPr>
              <a:t>res.attachment([filename])  </a:t>
            </a:r>
          </a:p>
          <a:p>
            <a:r>
              <a:rPr lang="en-US" sz="1400" b="1">
                <a:latin typeface="Arabic Typesetting"/>
                <a:cs typeface="Arabic Typesetting"/>
              </a:rPr>
              <a:t>T</a:t>
            </a:r>
            <a:r>
              <a:rPr lang="en-US" sz="1400">
                <a:latin typeface="Arabic Typesetting"/>
                <a:cs typeface="Arabic Typesetting"/>
              </a:rPr>
              <a:t>his method facilitates you to send a file as an attachment in the HTTP response.</a:t>
            </a:r>
          </a:p>
          <a:p>
            <a:r>
              <a:rPr lang="en-US" sz="1400" b="1">
                <a:solidFill>
                  <a:schemeClr val="accent1"/>
                </a:solidFill>
                <a:latin typeface="Arabic Typesetting"/>
                <a:cs typeface="Arabic Typesetting"/>
              </a:rPr>
              <a:t>res.attachment('path/to/js_pic.png)</a:t>
            </a:r>
            <a:endParaRPr lang="en-US" sz="1400">
              <a:solidFill>
                <a:schemeClr val="accent1"/>
              </a:solidFill>
              <a:latin typeface="Arabic Typesetting"/>
              <a:cs typeface="Arabic Typesetting"/>
            </a:endParaRPr>
          </a:p>
        </p:txBody>
      </p:sp>
      <p:sp>
        <p:nvSpPr>
          <p:cNvPr id="9" name="TextBox 8">
            <a:extLst>
              <a:ext uri="{FF2B5EF4-FFF2-40B4-BE49-F238E27FC236}">
                <a16:creationId xmlns:a16="http://schemas.microsoft.com/office/drawing/2014/main" id="{D7873323-DD30-43A9-A119-068E4BD41DD9}"/>
              </a:ext>
            </a:extLst>
          </p:cNvPr>
          <p:cNvSpPr txBox="1"/>
          <p:nvPr/>
        </p:nvSpPr>
        <p:spPr>
          <a:xfrm>
            <a:off x="1843332" y="2307856"/>
            <a:ext cx="162477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Cookie </a:t>
            </a:r>
            <a:endParaRPr lang="en-US" sz="1600" b="1" dirty="0">
              <a:latin typeface="Arabic Typesetting"/>
              <a:cs typeface="Arabic Typesetting"/>
            </a:endParaRPr>
          </a:p>
          <a:p>
            <a:r>
              <a:rPr lang="en-US" sz="1400" b="1">
                <a:latin typeface="Arabic Typesetting"/>
                <a:cs typeface="Arabic Typesetting"/>
              </a:rPr>
              <a:t>res.cookie(name, value [, options])  </a:t>
            </a:r>
            <a:endParaRPr lang="en-US" sz="1400" b="1" dirty="0">
              <a:latin typeface="Arabic Typesetting"/>
              <a:cs typeface="Arabic Typesetting"/>
            </a:endParaRPr>
          </a:p>
          <a:p>
            <a:r>
              <a:rPr lang="en-US" sz="1400">
                <a:latin typeface="Arabic Typesetting"/>
                <a:cs typeface="Arabic Typesetting"/>
              </a:rPr>
              <a:t>This method is used to set a cookie name to value. </a:t>
            </a:r>
            <a:endParaRPr lang="en-US" sz="1400" dirty="0">
              <a:latin typeface="Arabic Typesetting"/>
              <a:cs typeface="Arabic Typesetting"/>
            </a:endParaRPr>
          </a:p>
          <a:p>
            <a:r>
              <a:rPr lang="en-US" sz="1400" b="1">
                <a:solidFill>
                  <a:schemeClr val="accent1"/>
                </a:solidFill>
                <a:latin typeface="Arabic Typesetting"/>
                <a:cs typeface="Arabic Typesetting"/>
              </a:rPr>
              <a:t>res.cookie('name', 'Aryan', { domain: '.xyz.com', path: '/admin', secure: true });  </a:t>
            </a:r>
            <a:endParaRPr lang="en-US" sz="1400" b="1" dirty="0">
              <a:solidFill>
                <a:schemeClr val="accent1"/>
              </a:solidFill>
              <a:latin typeface="Arabic Typesetting"/>
              <a:cs typeface="Arabic Typesetting"/>
            </a:endParaRPr>
          </a:p>
          <a:p>
            <a:r>
              <a:rPr lang="en-US" sz="1400" b="1">
                <a:solidFill>
                  <a:schemeClr val="accent1"/>
                </a:solidFill>
                <a:latin typeface="Arabic Typesetting"/>
                <a:cs typeface="Arabic Typesetting"/>
              </a:rPr>
              <a:t>res.cookie('Section', { Names: [Aryan,Sushil,Priyanka] });  </a:t>
            </a:r>
          </a:p>
          <a:p>
            <a:r>
              <a:rPr lang="en-US" sz="1400" b="1">
                <a:solidFill>
                  <a:schemeClr val="accent1"/>
                </a:solidFill>
                <a:latin typeface="Arabic Typesetting"/>
                <a:cs typeface="Arabic Typesetting"/>
              </a:rPr>
              <a:t>res.cookie('Cart', { items: [1,2,3] }, { maxAge: 900000 });  </a:t>
            </a:r>
          </a:p>
          <a:p>
            <a:r>
              <a:rPr lang="en-US" sz="1600" b="1">
                <a:latin typeface="Arabic Typesetting"/>
                <a:cs typeface="Arabic Typesetting"/>
              </a:rPr>
              <a:t>Response ClearCookie </a:t>
            </a:r>
          </a:p>
          <a:p>
            <a:r>
              <a:rPr lang="en-US" sz="1400" b="1">
                <a:latin typeface="Arabic Typesetting"/>
                <a:cs typeface="Arabic Typesetting"/>
              </a:rPr>
              <a:t>res.clearCookie(name [, options])</a:t>
            </a:r>
          </a:p>
          <a:p>
            <a:r>
              <a:rPr lang="en-US" sz="1400">
                <a:latin typeface="Arabic Typesetting"/>
                <a:cs typeface="Arabic Typesetting"/>
              </a:rPr>
              <a:t>used to clear the cookie specified by name.</a:t>
            </a:r>
          </a:p>
          <a:p>
            <a:r>
              <a:rPr lang="en-US" sz="1400" b="1" dirty="0">
                <a:solidFill>
                  <a:schemeClr val="accent1"/>
                </a:solidFill>
                <a:latin typeface="Arabic Typesetting"/>
                <a:cs typeface="Arabic Typesetting"/>
              </a:rPr>
              <a:t>res.clearCookie('name', { path: </a:t>
            </a:r>
            <a:r>
              <a:rPr lang="en-US" sz="1400" b="1">
                <a:solidFill>
                  <a:schemeClr val="accent1"/>
                </a:solidFill>
                <a:latin typeface="Arabic Typesetting"/>
                <a:cs typeface="Arabic Typesetting"/>
              </a:rPr>
              <a:t>'/admin' });</a:t>
            </a:r>
          </a:p>
        </p:txBody>
      </p:sp>
      <p:sp>
        <p:nvSpPr>
          <p:cNvPr id="11" name="TextBox 10">
            <a:extLst>
              <a:ext uri="{FF2B5EF4-FFF2-40B4-BE49-F238E27FC236}">
                <a16:creationId xmlns:a16="http://schemas.microsoft.com/office/drawing/2014/main" id="{E9671EE7-8BFC-4476-8D25-229A82BCC2A9}"/>
              </a:ext>
            </a:extLst>
          </p:cNvPr>
          <p:cNvSpPr txBox="1"/>
          <p:nvPr/>
        </p:nvSpPr>
        <p:spPr>
          <a:xfrm>
            <a:off x="3468104" y="2260247"/>
            <a:ext cx="1679946"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Format </a:t>
            </a:r>
          </a:p>
          <a:p>
            <a:r>
              <a:rPr lang="en-US" sz="1400" b="1">
                <a:latin typeface="Arabic Typesetting"/>
                <a:cs typeface="Arabic Typesetting"/>
              </a:rPr>
              <a:t>res.format(object)   </a:t>
            </a:r>
            <a:endParaRPr lang="en-US" sz="1400" b="1" dirty="0">
              <a:latin typeface="Arabic Typesetting"/>
              <a:cs typeface="Arabic Typesetting"/>
            </a:endParaRPr>
          </a:p>
          <a:p>
            <a:r>
              <a:rPr lang="en-US" sz="1400">
                <a:latin typeface="Arabic Typesetting"/>
                <a:cs typeface="Arabic Typesetting"/>
              </a:rPr>
              <a:t>This method performs content negotiation on the Accept HTTP header on the request object, when present.</a:t>
            </a:r>
            <a:endParaRPr lang="en-US" sz="1400" dirty="0">
              <a:latin typeface="Arabic Typesetting"/>
              <a:cs typeface="Arabic Typesetting"/>
            </a:endParaRPr>
          </a:p>
          <a:p>
            <a:r>
              <a:rPr lang="en-US" sz="1400" b="1">
                <a:solidFill>
                  <a:schemeClr val="accent1"/>
                </a:solidFill>
                <a:latin typeface="Arabic Typesetting"/>
                <a:cs typeface="Arabic Typesetting"/>
              </a:rPr>
              <a:t>res.format({  </a:t>
            </a:r>
          </a:p>
          <a:p>
            <a:r>
              <a:rPr lang="en-US" sz="1400" b="1">
                <a:solidFill>
                  <a:schemeClr val="accent1"/>
                </a:solidFill>
                <a:latin typeface="Arabic Typesetting"/>
                <a:cs typeface="Arabic Typesetting"/>
              </a:rPr>
              <a:t>  'text/plain': function(){  </a:t>
            </a:r>
          </a:p>
          <a:p>
            <a:r>
              <a:rPr lang="en-US" sz="1400" b="1">
                <a:solidFill>
                  <a:schemeClr val="accent1"/>
                </a:solidFill>
                <a:latin typeface="Arabic Typesetting"/>
                <a:cs typeface="Arabic Typesetting"/>
              </a:rPr>
              <a:t>    res.send('hey');  </a:t>
            </a:r>
          </a:p>
          <a:p>
            <a:r>
              <a:rPr lang="en-US" sz="1400" b="1">
                <a:solidFill>
                  <a:schemeClr val="accent1"/>
                </a:solidFill>
                <a:latin typeface="Arabic Typesetting"/>
                <a:cs typeface="Arabic Typesetting"/>
              </a:rPr>
              <a:t>  },  </a:t>
            </a:r>
          </a:p>
          <a:p>
            <a:r>
              <a:rPr lang="en-US" sz="1400" b="1">
                <a:solidFill>
                  <a:schemeClr val="accent1"/>
                </a:solidFill>
                <a:latin typeface="Arabic Typesetting"/>
                <a:cs typeface="Arabic Typesetting"/>
              </a:rPr>
              <a:t> 'text/html': function(){  </a:t>
            </a:r>
          </a:p>
          <a:p>
            <a:r>
              <a:rPr lang="en-US" sz="1400" b="1">
                <a:solidFill>
                  <a:schemeClr val="accent1"/>
                </a:solidFill>
                <a:latin typeface="Arabic Typesetting"/>
                <a:cs typeface="Arabic Typesetting"/>
              </a:rPr>
              <a:t>    res.send('hey');  </a:t>
            </a:r>
          </a:p>
          <a:p>
            <a:r>
              <a:rPr lang="en-US" sz="1400" b="1">
                <a:solidFill>
                  <a:schemeClr val="accent1"/>
                </a:solidFill>
                <a:latin typeface="Arabic Typesetting"/>
                <a:cs typeface="Arabic Typesetting"/>
              </a:rPr>
              <a:t>  },  </a:t>
            </a:r>
          </a:p>
          <a:p>
            <a:r>
              <a:rPr lang="en-US" sz="1400" b="1">
                <a:solidFill>
                  <a:schemeClr val="accent1"/>
                </a:solidFill>
                <a:latin typeface="Arabic Typesetting"/>
                <a:cs typeface="Arabic Typesetting"/>
              </a:rPr>
              <a:t>  'application/json': function(){  </a:t>
            </a:r>
          </a:p>
          <a:p>
            <a:r>
              <a:rPr lang="en-US" sz="1400" b="1">
                <a:solidFill>
                  <a:schemeClr val="accent1"/>
                </a:solidFill>
                <a:latin typeface="Arabic Typesetting"/>
                <a:cs typeface="Arabic Typesetting"/>
              </a:rPr>
              <a:t>    res.send({ message: 'hey' });  </a:t>
            </a:r>
          </a:p>
          <a:p>
            <a:r>
              <a:rPr lang="en-US" sz="1400" b="1">
                <a:solidFill>
                  <a:schemeClr val="accent1"/>
                </a:solidFill>
                <a:latin typeface="Arabic Typesetting"/>
                <a:cs typeface="Arabic Typesetting"/>
              </a:rPr>
              <a:t>  },  </a:t>
            </a:r>
          </a:p>
          <a:p>
            <a:r>
              <a:rPr lang="en-US" sz="1400" b="1">
                <a:solidFill>
                  <a:schemeClr val="accent1"/>
                </a:solidFill>
                <a:latin typeface="Arabic Typesetting"/>
                <a:cs typeface="Arabic Typesetting"/>
              </a:rPr>
              <a:t> 'default': function() { </a:t>
            </a:r>
          </a:p>
          <a:p>
            <a:r>
              <a:rPr lang="en-US" sz="1400" b="1" dirty="0">
                <a:solidFill>
                  <a:schemeClr val="accent1"/>
                </a:solidFill>
                <a:latin typeface="Arabic Typesetting"/>
                <a:cs typeface="Arabic Typesetting"/>
              </a:rPr>
              <a:t>    res.status(406).send('Not </a:t>
            </a:r>
            <a:r>
              <a:rPr lang="en-US" sz="1400" b="1">
                <a:solidFill>
                  <a:schemeClr val="accent1"/>
                </a:solidFill>
                <a:latin typeface="Arabic Typesetting"/>
                <a:cs typeface="Arabic Typesetting"/>
              </a:rPr>
              <a:t>Acceptable'); }});  </a:t>
            </a:r>
            <a:endParaRPr lang="en-US">
              <a:solidFill>
                <a:schemeClr val="accent1"/>
              </a:solidFill>
              <a:latin typeface="Avenir Next LT Pro"/>
              <a:cs typeface="Arabic Typesetting"/>
            </a:endParaRPr>
          </a:p>
        </p:txBody>
      </p:sp>
      <p:sp>
        <p:nvSpPr>
          <p:cNvPr id="3" name="TextBox 2">
            <a:extLst>
              <a:ext uri="{FF2B5EF4-FFF2-40B4-BE49-F238E27FC236}">
                <a16:creationId xmlns:a16="http://schemas.microsoft.com/office/drawing/2014/main" id="{2A4EFC71-C7AE-4658-BF06-22C131C21A26}"/>
              </a:ext>
            </a:extLst>
          </p:cNvPr>
          <p:cNvSpPr txBox="1"/>
          <p:nvPr/>
        </p:nvSpPr>
        <p:spPr>
          <a:xfrm>
            <a:off x="5007934" y="2261190"/>
            <a:ext cx="1396411"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Get </a:t>
            </a:r>
            <a:endParaRPr lang="en-US">
              <a:latin typeface="Avenir Next LT Pro"/>
              <a:cs typeface="Arabic Typesetting"/>
            </a:endParaRPr>
          </a:p>
          <a:p>
            <a:r>
              <a:rPr lang="en-US" sz="1400" b="1">
                <a:latin typeface="Arabic Typesetting"/>
                <a:cs typeface="Arabic Typesetting"/>
              </a:rPr>
              <a:t>res.get(field)  </a:t>
            </a:r>
            <a:endParaRPr lang="en-US"/>
          </a:p>
          <a:p>
            <a:r>
              <a:rPr lang="en-US" sz="1400" dirty="0">
                <a:latin typeface="Arabic Typesetting"/>
                <a:cs typeface="Arabic Typesetting"/>
              </a:rPr>
              <a:t>This method provides HTTP response header </a:t>
            </a:r>
            <a:r>
              <a:rPr lang="en-US" sz="1400">
                <a:latin typeface="Arabic Typesetting"/>
                <a:cs typeface="Arabic Typesetting"/>
              </a:rPr>
              <a:t>specified by field.</a:t>
            </a:r>
            <a:endParaRPr lang="en-US" sz="1400">
              <a:solidFill>
                <a:srgbClr val="FFFFFF"/>
              </a:solidFill>
              <a:latin typeface="Arabic Typesetting"/>
              <a:cs typeface="Arabic Typesetting"/>
            </a:endParaRPr>
          </a:p>
          <a:p>
            <a:r>
              <a:rPr lang="en-US" sz="1400" b="1">
                <a:solidFill>
                  <a:schemeClr val="accent1"/>
                </a:solidFill>
                <a:latin typeface="Arabic Typesetting"/>
                <a:cs typeface="Arabic Typesetting"/>
              </a:rPr>
              <a:t>res.get('Content-Type');</a:t>
            </a:r>
            <a:r>
              <a:rPr lang="en-US" dirty="0"/>
              <a:t> </a:t>
            </a:r>
          </a:p>
          <a:p>
            <a:r>
              <a:rPr lang="en-US" sz="1600" b="1">
                <a:latin typeface="Arabic Typesetting"/>
                <a:cs typeface="Arabic Typesetting"/>
              </a:rPr>
              <a:t>Response JSON :</a:t>
            </a:r>
          </a:p>
          <a:p>
            <a:r>
              <a:rPr lang="en-US" sz="1400" b="1">
                <a:latin typeface="Arabic Typesetting"/>
                <a:cs typeface="Arabic Typesetting"/>
              </a:rPr>
              <a:t>res.json([body])   </a:t>
            </a:r>
          </a:p>
          <a:p>
            <a:r>
              <a:rPr lang="en-US" sz="1400">
                <a:latin typeface="Arabic Typesetting"/>
                <a:cs typeface="Arabic Typesetting"/>
              </a:rPr>
              <a:t>This method returns the response in JSON format.</a:t>
            </a:r>
          </a:p>
          <a:p>
            <a:r>
              <a:rPr lang="en-US" sz="1400" b="1">
                <a:solidFill>
                  <a:schemeClr val="accent1"/>
                </a:solidFill>
                <a:latin typeface="Arabic Typesetting"/>
                <a:cs typeface="Arabic Typesetting"/>
              </a:rPr>
              <a:t>res.json({ name: Soum})</a:t>
            </a:r>
          </a:p>
          <a:p>
            <a:r>
              <a:rPr lang="en-US" sz="1600" b="1">
                <a:latin typeface="Arabic Typesetting"/>
                <a:cs typeface="Arabic Typesetting"/>
              </a:rPr>
              <a:t>Response Links </a:t>
            </a:r>
          </a:p>
          <a:p>
            <a:r>
              <a:rPr lang="en-US" sz="1400" b="1">
                <a:latin typeface="Arabic Typesetting"/>
                <a:cs typeface="Arabic Typesetting"/>
              </a:rPr>
              <a:t>res.links(links)   </a:t>
            </a:r>
          </a:p>
          <a:p>
            <a:r>
              <a:rPr lang="en-US" sz="1400" b="1" dirty="0">
                <a:solidFill>
                  <a:schemeClr val="accent1"/>
                </a:solidFill>
                <a:latin typeface="Arabic Typesetting"/>
                <a:ea typeface="+mn-lt"/>
                <a:cs typeface="Arabic Typesetting"/>
              </a:rPr>
              <a:t>res</a:t>
            </a:r>
            <a:r>
              <a:rPr lang="en-US" sz="1400" b="1" dirty="0">
                <a:solidFill>
                  <a:schemeClr val="accent1"/>
                </a:solidFill>
                <a:latin typeface="Arabic Typesetting"/>
                <a:cs typeface="Arabic Typesetting"/>
              </a:rPr>
              <a:t>.links({next: </a:t>
            </a:r>
            <a:r>
              <a:rPr lang="en-US" sz="1400" b="1">
                <a:solidFill>
                  <a:schemeClr val="accent1"/>
                </a:solidFill>
                <a:latin typeface="Arabic Typesetting"/>
                <a:cs typeface="Arabic Typesetting"/>
              </a:rPr>
              <a:t>'</a:t>
            </a:r>
            <a:r>
              <a:rPr lang="en-US" sz="1400" b="1" dirty="0">
                <a:solidFill>
                  <a:schemeClr val="accent1"/>
                </a:solidFill>
                <a:latin typeface="Arabic Typesetting"/>
                <a:cs typeface="Arabic Typesetting"/>
                <a:hlinkClick r:id="rId2">
                  <a:extLst>
                    <a:ext uri="{A12FA001-AC4F-418D-AE19-62706E023703}">
                      <ahyp:hlinkClr xmlns:ahyp="http://schemas.microsoft.com/office/drawing/2018/hyperlinkcolor" val="tx"/>
                    </a:ext>
                  </a:extLst>
                </a:hlinkClick>
              </a:rPr>
              <a:t>http://api.rnd.com/users?page=5</a:t>
            </a:r>
            <a:r>
              <a:rPr lang="en-US" sz="1400" b="1">
                <a:solidFill>
                  <a:schemeClr val="accent1"/>
                </a:solidFill>
                <a:latin typeface="Arabic Typesetting"/>
                <a:cs typeface="Arabic Typesetting"/>
              </a:rPr>
              <a:t>',  last: </a:t>
            </a:r>
            <a:r>
              <a:rPr lang="en-US" sz="1400" b="1" dirty="0">
                <a:solidFill>
                  <a:schemeClr val="accent1"/>
                </a:solidFill>
                <a:latin typeface="Arabic Typesetting"/>
                <a:cs typeface="Arabic Typesetting"/>
              </a:rPr>
              <a:t>'</a:t>
            </a:r>
            <a:r>
              <a:rPr lang="en-US" sz="1400" b="1" dirty="0">
                <a:solidFill>
                  <a:schemeClr val="accent1"/>
                </a:solidFill>
                <a:latin typeface="Arabic Typesetting"/>
                <a:cs typeface="Arabic Typesetting"/>
                <a:hlinkClick r:id="rId3">
                  <a:extLst>
                    <a:ext uri="{A12FA001-AC4F-418D-AE19-62706E023703}">
                      <ahyp:hlinkClr xmlns:ahyp="http://schemas.microsoft.com/office/drawing/2018/hyperlinkcolor" val="tx"/>
                    </a:ext>
                  </a:extLst>
                </a:hlinkClick>
              </a:rPr>
              <a:t>http://api.rnd.com/users?page=10</a:t>
            </a:r>
            <a:r>
              <a:rPr lang="en-US" sz="1400" b="1" dirty="0">
                <a:solidFill>
                  <a:schemeClr val="accent1"/>
                </a:solidFill>
                <a:latin typeface="Arabic Typesetting"/>
                <a:cs typeface="Arabic Typesetting"/>
              </a:rPr>
              <a:t>' </a:t>
            </a:r>
            <a:r>
              <a:rPr lang="en-US" sz="1400" b="1" dirty="0">
                <a:solidFill>
                  <a:schemeClr val="accent1"/>
                </a:solidFill>
                <a:latin typeface="Arabic Typesetting"/>
                <a:ea typeface="+mn-lt"/>
                <a:cs typeface="Arabic Typesetting"/>
              </a:rPr>
              <a:t> });</a:t>
            </a:r>
          </a:p>
        </p:txBody>
      </p:sp>
      <p:sp>
        <p:nvSpPr>
          <p:cNvPr id="5" name="TextBox 4">
            <a:extLst>
              <a:ext uri="{FF2B5EF4-FFF2-40B4-BE49-F238E27FC236}">
                <a16:creationId xmlns:a16="http://schemas.microsoft.com/office/drawing/2014/main" id="{34F0393C-7963-4DC2-BC3F-6C55BAD75694}"/>
              </a:ext>
            </a:extLst>
          </p:cNvPr>
          <p:cNvSpPr txBox="1"/>
          <p:nvPr/>
        </p:nvSpPr>
        <p:spPr>
          <a:xfrm>
            <a:off x="6310426" y="2261190"/>
            <a:ext cx="214068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Location</a:t>
            </a:r>
            <a:endParaRPr lang="en-US">
              <a:latin typeface="Avenir Next LT Pro"/>
              <a:cs typeface="Arabic Typesetting"/>
            </a:endParaRPr>
          </a:p>
          <a:p>
            <a:r>
              <a:rPr lang="en-US" sz="1400" b="1">
                <a:latin typeface="Arabic Typesetting"/>
                <a:cs typeface="Arabic Typesetting"/>
              </a:rPr>
              <a:t>res.location(path) </a:t>
            </a:r>
            <a:endParaRPr lang="en-US"/>
          </a:p>
          <a:p>
            <a:r>
              <a:rPr lang="en-US" sz="1400">
                <a:latin typeface="Arabic Typesetting"/>
                <a:cs typeface="Arabic Typesetting"/>
              </a:rPr>
              <a:t>This method is used to set the response location HTTP header field based on the specified path parameter.</a:t>
            </a:r>
          </a:p>
          <a:p>
            <a:r>
              <a:rPr lang="en-US" sz="1400" b="1">
                <a:solidFill>
                  <a:schemeClr val="accent1"/>
                </a:solidFill>
                <a:latin typeface="Arabic Typesetting"/>
                <a:cs typeface="Arabic Typesetting"/>
              </a:rPr>
              <a:t>res.location('http://xyz.com');</a:t>
            </a:r>
          </a:p>
          <a:p>
            <a:r>
              <a:rPr lang="en-US" sz="1600" b="1">
                <a:latin typeface="Arabic Typesetting"/>
                <a:cs typeface="Arabic Typesetting"/>
              </a:rPr>
              <a:t>Response Redirect</a:t>
            </a:r>
          </a:p>
          <a:p>
            <a:r>
              <a:rPr lang="en-US" sz="1400" b="1">
                <a:latin typeface="Arabic Typesetting"/>
                <a:cs typeface="Arabic Typesetting"/>
              </a:rPr>
              <a:t>res.redirect([status,] path) </a:t>
            </a:r>
          </a:p>
          <a:p>
            <a:r>
              <a:rPr lang="en-US" sz="1400">
                <a:latin typeface="Arabic Typesetting"/>
                <a:cs typeface="Arabic Typesetting"/>
              </a:rPr>
              <a:t>This method redirects to the URL derived from the specified path, with specified HTTP status</a:t>
            </a:r>
          </a:p>
          <a:p>
            <a:r>
              <a:rPr lang="en-US" sz="1400" b="1">
                <a:solidFill>
                  <a:schemeClr val="accent1"/>
                </a:solidFill>
                <a:latin typeface="Arabic Typesetting"/>
                <a:cs typeface="Arabic Typesetting"/>
              </a:rPr>
              <a:t>res.redirect('http://abc.com'); </a:t>
            </a:r>
          </a:p>
          <a:p>
            <a:r>
              <a:rPr lang="en-US" sz="1600" b="1">
                <a:latin typeface="Arabic Typesetting"/>
                <a:cs typeface="Arabic Typesetting"/>
              </a:rPr>
              <a:t>Response Render</a:t>
            </a:r>
            <a:endParaRPr lang="en-US"/>
          </a:p>
          <a:p>
            <a:r>
              <a:rPr lang="en-US" sz="1400" b="1">
                <a:latin typeface="Arabic Typesetting"/>
                <a:cs typeface="Arabic Typesetting"/>
              </a:rPr>
              <a:t>res.render(view [, locals] [, callback])  </a:t>
            </a:r>
          </a:p>
          <a:p>
            <a:r>
              <a:rPr lang="en-US" sz="1400">
                <a:latin typeface="Arabic Typesetting"/>
                <a:cs typeface="Arabic Typesetting"/>
              </a:rPr>
              <a:t>This method renders a view and sends the rendered HTML string to the client.</a:t>
            </a:r>
          </a:p>
          <a:p>
            <a:r>
              <a:rPr lang="en-US" sz="1400" b="1">
                <a:solidFill>
                  <a:schemeClr val="accent1"/>
                </a:solidFill>
                <a:latin typeface="Arabic Typesetting"/>
                <a:ea typeface="+mn-lt"/>
                <a:cs typeface="Arabic Typesetting"/>
              </a:rPr>
              <a:t>res</a:t>
            </a:r>
            <a:r>
              <a:rPr lang="en-US" sz="1400" b="1">
                <a:solidFill>
                  <a:schemeClr val="accent1"/>
                </a:solidFill>
                <a:latin typeface="Arabic Typesetting"/>
                <a:cs typeface="Arabic Typesetting"/>
              </a:rPr>
              <a:t>.render('index');  </a:t>
            </a:r>
          </a:p>
          <a:p>
            <a:r>
              <a:rPr lang="en-US" sz="1400" b="1" dirty="0">
                <a:solidFill>
                  <a:schemeClr val="accent1"/>
                </a:solidFill>
                <a:latin typeface="Arabic Typesetting"/>
                <a:cs typeface="Arabic Typesetting"/>
              </a:rPr>
              <a:t>res.render('user', { name: 'aryan' }, function(err, </a:t>
            </a:r>
            <a:r>
              <a:rPr lang="en-US" sz="1400" b="1">
                <a:solidFill>
                  <a:schemeClr val="accent1"/>
                </a:solidFill>
                <a:latin typeface="Arabic Typesetting"/>
                <a:cs typeface="Arabic Typesetting"/>
              </a:rPr>
              <a:t>html) { });  </a:t>
            </a:r>
          </a:p>
          <a:p>
            <a:endParaRPr lang="en-US" sz="1400" b="1" dirty="0">
              <a:solidFill>
                <a:schemeClr val="accent1"/>
              </a:solidFill>
              <a:latin typeface="Arabic Typesetting"/>
              <a:cs typeface="Arabic Typesetting"/>
            </a:endParaRPr>
          </a:p>
        </p:txBody>
      </p:sp>
      <p:sp>
        <p:nvSpPr>
          <p:cNvPr id="13" name="TextBox 12">
            <a:extLst>
              <a:ext uri="{FF2B5EF4-FFF2-40B4-BE49-F238E27FC236}">
                <a16:creationId xmlns:a16="http://schemas.microsoft.com/office/drawing/2014/main" id="{76257198-26E5-4319-AE7C-E022718B15F8}"/>
              </a:ext>
            </a:extLst>
          </p:cNvPr>
          <p:cNvSpPr txBox="1"/>
          <p:nvPr/>
        </p:nvSpPr>
        <p:spPr>
          <a:xfrm>
            <a:off x="8312889" y="2261191"/>
            <a:ext cx="1493876"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Send</a:t>
            </a:r>
          </a:p>
          <a:p>
            <a:r>
              <a:rPr lang="en-US" sz="1400" b="1">
                <a:latin typeface="Arabic Typesetting"/>
                <a:cs typeface="Arabic Typesetting"/>
              </a:rPr>
              <a:t>res.send([body]) </a:t>
            </a:r>
            <a:endParaRPr lang="en-US"/>
          </a:p>
          <a:p>
            <a:r>
              <a:rPr lang="en-US" sz="1400">
                <a:latin typeface="Arabic Typesetting"/>
                <a:cs typeface="Arabic Typesetting"/>
              </a:rPr>
              <a:t>This method is used to send HTTP response.</a:t>
            </a:r>
          </a:p>
          <a:p>
            <a:r>
              <a:rPr lang="en-US" sz="1400" b="1">
                <a:solidFill>
                  <a:schemeClr val="accent1"/>
                </a:solidFill>
                <a:latin typeface="Arabic Typesetting"/>
                <a:cs typeface="Arabic Typesetting"/>
              </a:rPr>
              <a:t>res.send({ some: 'json' });  </a:t>
            </a:r>
          </a:p>
          <a:p>
            <a:r>
              <a:rPr lang="en-US" sz="1400" b="1">
                <a:solidFill>
                  <a:schemeClr val="accent1"/>
                </a:solidFill>
                <a:latin typeface="Arabic Typesetting"/>
                <a:cs typeface="Arabic Typesetting"/>
              </a:rPr>
              <a:t>res.send('.....some html '); </a:t>
            </a:r>
          </a:p>
          <a:p>
            <a:r>
              <a:rPr lang="en-US" sz="1600" b="1">
                <a:latin typeface="Arabic Typesetting"/>
                <a:cs typeface="Arabic Typesetting"/>
              </a:rPr>
              <a:t>Response sendFile</a:t>
            </a:r>
          </a:p>
          <a:p>
            <a:r>
              <a:rPr lang="en-US" sz="1400" b="1">
                <a:latin typeface="Arabic Typesetting"/>
                <a:cs typeface="Arabic Typesetting"/>
              </a:rPr>
              <a:t>res.sendFile(path [, options] [, fn]) </a:t>
            </a:r>
          </a:p>
          <a:p>
            <a:r>
              <a:rPr lang="en-US" sz="1400">
                <a:latin typeface="Arabic Typesetting"/>
                <a:cs typeface="Arabic Typesetting"/>
              </a:rPr>
              <a:t>This method is used to transfer the file at the given path. It sets the Content-Type response HTTP header field based on the filename's extension.</a:t>
            </a:r>
          </a:p>
          <a:p>
            <a:r>
              <a:rPr lang="en-US" sz="1400" b="1">
                <a:solidFill>
                  <a:schemeClr val="accent1"/>
                </a:solidFill>
                <a:latin typeface="Arabic Typesetting"/>
                <a:cs typeface="Arabic Typesetting"/>
              </a:rPr>
              <a:t>res.sendFile(fileName, options, function (err) {  </a:t>
            </a:r>
          </a:p>
          <a:p>
            <a:r>
              <a:rPr lang="en-US" sz="1400" b="1">
                <a:solidFill>
                  <a:schemeClr val="accent1"/>
                </a:solidFill>
                <a:latin typeface="Arabic Typesetting"/>
                <a:cs typeface="Arabic Typesetting"/>
              </a:rPr>
              <a:t>  // ...</a:t>
            </a:r>
          </a:p>
          <a:p>
            <a:r>
              <a:rPr lang="en-US" sz="1400" b="1">
                <a:solidFill>
                  <a:schemeClr val="accent1"/>
                </a:solidFill>
                <a:latin typeface="Arabic Typesetting"/>
                <a:cs typeface="Arabic Typesetting"/>
              </a:rPr>
              <a:t>});  </a:t>
            </a:r>
          </a:p>
        </p:txBody>
      </p:sp>
      <p:sp>
        <p:nvSpPr>
          <p:cNvPr id="14" name="TextBox 13">
            <a:extLst>
              <a:ext uri="{FF2B5EF4-FFF2-40B4-BE49-F238E27FC236}">
                <a16:creationId xmlns:a16="http://schemas.microsoft.com/office/drawing/2014/main" id="{BB42F663-CAAE-4D36-80B4-8C6857D732CE}"/>
              </a:ext>
            </a:extLst>
          </p:cNvPr>
          <p:cNvSpPr txBox="1"/>
          <p:nvPr/>
        </p:nvSpPr>
        <p:spPr>
          <a:xfrm>
            <a:off x="9800900" y="2223561"/>
            <a:ext cx="2468525"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abic Typesetting"/>
                <a:cs typeface="Arabic Typesetting"/>
              </a:rPr>
              <a:t>Response Set</a:t>
            </a:r>
          </a:p>
          <a:p>
            <a:r>
              <a:rPr lang="en-US" sz="1400" b="1">
                <a:latin typeface="Arabic Typesetting"/>
                <a:cs typeface="Arabic Typesetting"/>
              </a:rPr>
              <a:t>res.set(field [, value]) </a:t>
            </a:r>
            <a:endParaRPr lang="en-US"/>
          </a:p>
          <a:p>
            <a:r>
              <a:rPr lang="en-US" sz="1400">
                <a:latin typeface="Arabic Typesetting"/>
                <a:cs typeface="Arabic Typesetting"/>
              </a:rPr>
              <a:t>This method is used to set the response of HTTP header field to value.</a:t>
            </a:r>
          </a:p>
          <a:p>
            <a:r>
              <a:rPr lang="en-US" sz="1400" b="1">
                <a:solidFill>
                  <a:schemeClr val="accent1"/>
                </a:solidFill>
                <a:latin typeface="Arabic Typesetting"/>
                <a:cs typeface="Arabic Typesetting"/>
              </a:rPr>
              <a:t>res.set('Content-Type', 'text/plain');  </a:t>
            </a:r>
          </a:p>
          <a:p>
            <a:r>
              <a:rPr lang="en-US" sz="1400" b="1">
                <a:solidFill>
                  <a:schemeClr val="accent1"/>
                </a:solidFill>
                <a:latin typeface="Arabic Typesetting"/>
                <a:cs typeface="Arabic Typesetting"/>
              </a:rPr>
              <a:t>res.set({  </a:t>
            </a:r>
          </a:p>
          <a:p>
            <a:r>
              <a:rPr lang="en-US" sz="1400" b="1">
                <a:solidFill>
                  <a:schemeClr val="accent1"/>
                </a:solidFill>
                <a:latin typeface="Arabic Typesetting"/>
                <a:cs typeface="Arabic Typesetting"/>
              </a:rPr>
              <a:t>  'Content-Type': 'text/plain',  </a:t>
            </a:r>
          </a:p>
          <a:p>
            <a:r>
              <a:rPr lang="en-US" sz="1400" b="1">
                <a:solidFill>
                  <a:schemeClr val="accent1"/>
                </a:solidFill>
                <a:latin typeface="Arabic Typesetting"/>
                <a:cs typeface="Arabic Typesetting"/>
              </a:rPr>
              <a:t>  'Content-Length': '123',  </a:t>
            </a:r>
          </a:p>
          <a:p>
            <a:r>
              <a:rPr lang="en-US" sz="1400" b="1">
                <a:solidFill>
                  <a:schemeClr val="accent1"/>
                </a:solidFill>
                <a:latin typeface="Arabic Typesetting"/>
                <a:cs typeface="Arabic Typesetting"/>
              </a:rPr>
              <a:t>}) </a:t>
            </a:r>
          </a:p>
          <a:p>
            <a:r>
              <a:rPr lang="en-US" sz="1600" b="1">
                <a:latin typeface="Arabic Typesetting"/>
                <a:cs typeface="Arabic Typesetting"/>
              </a:rPr>
              <a:t>Response Status</a:t>
            </a:r>
          </a:p>
          <a:p>
            <a:r>
              <a:rPr lang="en-US" sz="1400" b="1">
                <a:latin typeface="Arabic Typesetting"/>
                <a:cs typeface="Arabic Typesetting"/>
              </a:rPr>
              <a:t>res.status(code)   </a:t>
            </a:r>
          </a:p>
          <a:p>
            <a:r>
              <a:rPr lang="en-US" sz="1400" b="1">
                <a:latin typeface="Arabic Typesetting"/>
                <a:cs typeface="Arabic Typesetting"/>
              </a:rPr>
              <a:t>This method sets an HTTP status for the response.</a:t>
            </a:r>
          </a:p>
          <a:p>
            <a:r>
              <a:rPr lang="en-US" sz="1400" b="1" dirty="0">
                <a:solidFill>
                  <a:schemeClr val="accent1"/>
                </a:solidFill>
                <a:latin typeface="Arabic Typesetting"/>
                <a:cs typeface="Arabic Typesetting"/>
              </a:rPr>
              <a:t>res.status(400).send('Bad </a:t>
            </a:r>
            <a:r>
              <a:rPr lang="en-US" sz="1400" b="1">
                <a:solidFill>
                  <a:schemeClr val="accent1"/>
                </a:solidFill>
                <a:latin typeface="Arabic Typesetting"/>
                <a:cs typeface="Arabic Typesetting"/>
              </a:rPr>
              <a:t>Request'); </a:t>
            </a:r>
          </a:p>
          <a:p>
            <a:r>
              <a:rPr lang="en-US" sz="1600" b="1">
                <a:latin typeface="Arabic Typesetting"/>
                <a:cs typeface="Arabic Typesetting"/>
              </a:rPr>
              <a:t>Response Type</a:t>
            </a:r>
            <a:endParaRPr lang="en-US"/>
          </a:p>
          <a:p>
            <a:r>
              <a:rPr lang="en-US" sz="1400" b="1">
                <a:latin typeface="Arabic Typesetting"/>
                <a:cs typeface="Arabic Typesetting"/>
              </a:rPr>
              <a:t>res.type(type)</a:t>
            </a:r>
            <a:endParaRPr lang="en-US"/>
          </a:p>
          <a:p>
            <a:r>
              <a:rPr lang="en-US" sz="1400" b="1">
                <a:latin typeface="Arabic Typesetting"/>
                <a:cs typeface="Arabic Typesetting"/>
              </a:rPr>
              <a:t>This method sets the content-type HTTP header to the MIME type.</a:t>
            </a:r>
          </a:p>
          <a:p>
            <a:r>
              <a:rPr lang="en-US" sz="1400" b="1">
                <a:solidFill>
                  <a:schemeClr val="accent1"/>
                </a:solidFill>
                <a:latin typeface="Arabic Typesetting"/>
                <a:cs typeface="Arabic Typesetting"/>
              </a:rPr>
              <a:t>res.type('html'); // =&gt; 'text/html'  </a:t>
            </a:r>
          </a:p>
          <a:p>
            <a:r>
              <a:rPr lang="en-US" sz="1400" b="1" dirty="0">
                <a:solidFill>
                  <a:schemeClr val="accent1"/>
                </a:solidFill>
                <a:latin typeface="Arabic Typesetting"/>
                <a:cs typeface="Arabic Typesetting"/>
              </a:rPr>
              <a:t>res.type('json'); // =&gt; </a:t>
            </a:r>
            <a:r>
              <a:rPr lang="en-US" sz="1400" b="1">
                <a:solidFill>
                  <a:schemeClr val="accent1"/>
                </a:solidFill>
                <a:latin typeface="Arabic Typesetting"/>
                <a:cs typeface="Arabic Typesetting"/>
              </a:rPr>
              <a:t>'application/json'</a:t>
            </a:r>
          </a:p>
          <a:p>
            <a:r>
              <a:rPr lang="en-US" sz="1400" b="1">
                <a:solidFill>
                  <a:schemeClr val="accent1"/>
                </a:solidFill>
                <a:latin typeface="Arabic Typesetting"/>
                <a:cs typeface="Arabic Typesetting"/>
              </a:rPr>
              <a:t>res.type('png');/ =&gt; image/png:</a:t>
            </a:r>
            <a:endParaRPr lang="en-US">
              <a:solidFill>
                <a:schemeClr val="accent1"/>
              </a:solidFill>
            </a:endParaRPr>
          </a:p>
        </p:txBody>
      </p:sp>
    </p:spTree>
    <p:extLst>
      <p:ext uri="{BB962C8B-B14F-4D97-AF65-F5344CB8AC3E}">
        <p14:creationId xmlns:p14="http://schemas.microsoft.com/office/powerpoint/2010/main" val="139041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BE68-7BC9-4184-9BA9-64FC9D5DD5C5}"/>
              </a:ext>
            </a:extLst>
          </p:cNvPr>
          <p:cNvSpPr>
            <a:spLocks noGrp="1"/>
          </p:cNvSpPr>
          <p:nvPr>
            <p:ph type="title"/>
          </p:nvPr>
        </p:nvSpPr>
        <p:spPr>
          <a:xfrm>
            <a:off x="497699" y="79670"/>
            <a:ext cx="11091600" cy="428233"/>
          </a:xfrm>
        </p:spPr>
        <p:txBody>
          <a:bodyPr>
            <a:normAutofit fontScale="90000"/>
          </a:bodyPr>
          <a:lstStyle/>
          <a:p>
            <a:r>
              <a:rPr lang="en-US" sz="3200"/>
              <a:t>Get Method</a:t>
            </a:r>
          </a:p>
        </p:txBody>
      </p:sp>
      <p:sp>
        <p:nvSpPr>
          <p:cNvPr id="4" name="TextBox 3">
            <a:extLst>
              <a:ext uri="{FF2B5EF4-FFF2-40B4-BE49-F238E27FC236}">
                <a16:creationId xmlns:a16="http://schemas.microsoft.com/office/drawing/2014/main" id="{92207D32-B9CC-44BB-BB60-E61BFD2514F7}"/>
              </a:ext>
            </a:extLst>
          </p:cNvPr>
          <p:cNvSpPr txBox="1"/>
          <p:nvPr/>
        </p:nvSpPr>
        <p:spPr>
          <a:xfrm>
            <a:off x="435934" y="2057398"/>
            <a:ext cx="385961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solidFill>
                  <a:srgbClr val="00B050"/>
                </a:solidFill>
                <a:latin typeface="Arabic Typesetting"/>
                <a:cs typeface="Arabic Typesetting"/>
              </a:rPr>
              <a:t>&lt;html&gt;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&lt;body&gt;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&lt;form</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action="http://127.0.0.1:8081/process_get"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method="GET"&gt;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First Name: &lt;input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type="text"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name="first_name"&gt;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&lt;br&gt;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Last Name: &lt;input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type="text"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name="last_name"&gt;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&lt;input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type="submit"</a:t>
            </a:r>
            <a:r>
              <a:rPr lang="en-US" sz="1200" b="1" dirty="0">
                <a:solidFill>
                  <a:srgbClr val="00B050"/>
                </a:solidFill>
                <a:latin typeface="Arabic Typesetting"/>
                <a:cs typeface="Arabic Typesetting"/>
              </a:rPr>
              <a:t> </a:t>
            </a:r>
            <a:r>
              <a:rPr lang="en-US" sz="1200" b="1">
                <a:solidFill>
                  <a:srgbClr val="00B050"/>
                </a:solidFill>
                <a:latin typeface="Arabic Typesetting"/>
                <a:cs typeface="Arabic Typesetting"/>
              </a:rPr>
              <a:t>value="Submit"&gt;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&lt;/form&gt;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&lt;/body&gt;</a:t>
            </a:r>
            <a:r>
              <a:rPr lang="en-US" sz="1200" b="1" dirty="0">
                <a:solidFill>
                  <a:srgbClr val="00B050"/>
                </a:solidFill>
                <a:latin typeface="Arabic Typesetting"/>
                <a:cs typeface="Arabic Typesetting"/>
              </a:rPr>
              <a:t>  </a:t>
            </a:r>
          </a:p>
          <a:p>
            <a:pPr algn="just"/>
            <a:r>
              <a:rPr lang="en-US" sz="1200" b="1">
                <a:solidFill>
                  <a:srgbClr val="00B050"/>
                </a:solidFill>
                <a:latin typeface="Arabic Typesetting"/>
                <a:cs typeface="Arabic Typesetting"/>
              </a:rPr>
              <a:t>&lt;/html&gt;</a:t>
            </a:r>
            <a:r>
              <a:rPr lang="en-US" sz="1200" b="1" dirty="0">
                <a:solidFill>
                  <a:srgbClr val="00B050"/>
                </a:solidFill>
                <a:latin typeface="Arabic Typesetting"/>
                <a:cs typeface="Arabic Typesetting"/>
              </a:rPr>
              <a:t>  </a:t>
            </a:r>
          </a:p>
          <a:p>
            <a:pPr algn="just"/>
            <a:r>
              <a:rPr lang="en-US" sz="1200" b="1">
                <a:solidFill>
                  <a:schemeClr val="accent1"/>
                </a:solidFill>
                <a:latin typeface="Arabic Typesetting"/>
                <a:cs typeface="Arabic Typesetting"/>
              </a:rPr>
              <a:t>var</a:t>
            </a:r>
            <a:r>
              <a:rPr lang="en-US" sz="1200" dirty="0">
                <a:solidFill>
                  <a:srgbClr val="00B0F0"/>
                </a:solidFill>
                <a:latin typeface="Arabic Typesetting"/>
                <a:cs typeface="Arabic Typesetting"/>
              </a:rPr>
              <a:t> </a:t>
            </a:r>
            <a:r>
              <a:rPr lang="en-US" sz="1200" b="1">
                <a:solidFill>
                  <a:schemeClr val="accent1"/>
                </a:solidFill>
                <a:latin typeface="Arabic Typesetting"/>
                <a:cs typeface="Arabic Typesetting"/>
              </a:rPr>
              <a:t>express = require('express');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var app = express();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app.use(express.static('public'));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app.get('/index.html', function (req, res)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res.sendFile( __dirname + "/" + "index.html"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app.get('/process_get', function (req, res)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response =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first_name:req.query.first_name,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last_name:req.query.last_name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console.log(response);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res.end(JSON.stringify(response));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var server = app.listen(8000, function () {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var host = server.address().address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var port = server.address().port  </a:t>
            </a:r>
            <a:endParaRPr lang="en-US" sz="1200">
              <a:solidFill>
                <a:schemeClr val="accent1"/>
              </a:solidFill>
              <a:ea typeface="+mn-lt"/>
              <a:cs typeface="+mn-lt"/>
            </a:endParaRPr>
          </a:p>
          <a:p>
            <a:pPr algn="just"/>
            <a:r>
              <a:rPr lang="en-US" sz="1200" b="1">
                <a:solidFill>
                  <a:schemeClr val="accent1"/>
                </a:solidFill>
                <a:latin typeface="Arabic Typesetting"/>
                <a:cs typeface="Arabic Typesetting"/>
              </a:rPr>
              <a:t>  console.log("Example app listening at </a:t>
            </a:r>
            <a:r>
              <a:rPr lang="en-US" sz="1200" b="1" dirty="0">
                <a:solidFill>
                  <a:schemeClr val="accent1"/>
                </a:solidFill>
                <a:latin typeface="Arabic Typesetting"/>
                <a:cs typeface="Arabic Typesetting"/>
                <a:hlinkClick r:id="" action="ppaction://noaction">
                  <a:extLst>
                    <a:ext uri="{A12FA001-AC4F-418D-AE19-62706E023703}">
                      <ahyp:hlinkClr xmlns:ahyp="http://schemas.microsoft.com/office/drawing/2018/hyperlinkcolor" val="tx"/>
                    </a:ext>
                  </a:extLst>
                </a:hlinkClick>
              </a:rPr>
              <a:t>http://%s:%s</a:t>
            </a:r>
            <a:r>
              <a:rPr lang="en-US" sz="1200" b="1">
                <a:solidFill>
                  <a:schemeClr val="accent1"/>
                </a:solidFill>
                <a:latin typeface="Arabic Typesetting"/>
                <a:cs typeface="Arabic Typesetting"/>
              </a:rPr>
              <a:t>", host, port) }) </a:t>
            </a:r>
            <a:endParaRPr lang="en-US" sz="1200">
              <a:solidFill>
                <a:schemeClr val="accent1"/>
              </a:solidFill>
              <a:ea typeface="+mn-lt"/>
              <a:cs typeface="+mn-lt"/>
            </a:endParaRPr>
          </a:p>
        </p:txBody>
      </p:sp>
      <p:sp>
        <p:nvSpPr>
          <p:cNvPr id="6" name="TextBox 5">
            <a:extLst>
              <a:ext uri="{FF2B5EF4-FFF2-40B4-BE49-F238E27FC236}">
                <a16:creationId xmlns:a16="http://schemas.microsoft.com/office/drawing/2014/main" id="{DC67A49E-93AC-4235-A63B-D87D19EF6DA3}"/>
              </a:ext>
            </a:extLst>
          </p:cNvPr>
          <p:cNvSpPr txBox="1"/>
          <p:nvPr/>
        </p:nvSpPr>
        <p:spPr>
          <a:xfrm>
            <a:off x="435935" y="568840"/>
            <a:ext cx="671268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abic Typesetting"/>
                <a:cs typeface="Arial"/>
              </a:rPr>
              <a:t>GET and POST both are two common HTTP requests used for building REST API's. GET requests are used to send only limited amount of data because data is sent into header while POST requests are used to send large amount of data because data is sent in the body.​</a:t>
            </a:r>
            <a:endParaRPr lang="en-US" sz="1400">
              <a:latin typeface="Arabic Typesetting"/>
              <a:cs typeface="Arabic Typesetting"/>
            </a:endParaRPr>
          </a:p>
          <a:p>
            <a:r>
              <a:rPr lang="en-US" sz="1400">
                <a:latin typeface="Arabic Typesetting"/>
                <a:cs typeface="Arial"/>
              </a:rPr>
              <a:t>Express.js facilitates you to handle GET and POST requests using the instance of express.​</a:t>
            </a:r>
          </a:p>
          <a:p>
            <a:r>
              <a:rPr lang="en-US" sz="1400" b="1">
                <a:latin typeface="Arabic Typesetting"/>
                <a:cs typeface="Arial"/>
              </a:rPr>
              <a:t>Fetch data in JSON format:</a:t>
            </a:r>
            <a:r>
              <a:rPr lang="en-US" sz="1400">
                <a:latin typeface="Arabic Typesetting"/>
                <a:cs typeface="Arial"/>
              </a:rPr>
              <a:t>​</a:t>
            </a:r>
          </a:p>
          <a:p>
            <a:r>
              <a:rPr lang="en-US" sz="1400">
                <a:latin typeface="Arabic Typesetting"/>
                <a:cs typeface="Arial"/>
              </a:rPr>
              <a:t>Get method facilitates you to send only limited amount of data because data is sent in the header. It is not secure because data is visible in URL bar.​</a:t>
            </a:r>
          </a:p>
          <a:p>
            <a:r>
              <a:rPr lang="en-US" sz="1200">
                <a:cs typeface="Arial"/>
              </a:rPr>
              <a:t>​</a:t>
            </a:r>
          </a:p>
        </p:txBody>
      </p:sp>
      <p:sp>
        <p:nvSpPr>
          <p:cNvPr id="7" name="TextBox 6">
            <a:extLst>
              <a:ext uri="{FF2B5EF4-FFF2-40B4-BE49-F238E27FC236}">
                <a16:creationId xmlns:a16="http://schemas.microsoft.com/office/drawing/2014/main" id="{AA76BDA6-1CAF-433E-AD1C-1F40AE73CE0F}"/>
              </a:ext>
            </a:extLst>
          </p:cNvPr>
          <p:cNvSpPr txBox="1"/>
          <p:nvPr/>
        </p:nvSpPr>
        <p:spPr>
          <a:xfrm>
            <a:off x="4228214" y="2137143"/>
            <a:ext cx="323052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0B050"/>
                </a:solidFill>
                <a:latin typeface="Arabic Typesetting"/>
                <a:cs typeface="Arabic Typesetting"/>
              </a:rPr>
              <a:t>&lt;html&gt;  </a:t>
            </a:r>
          </a:p>
          <a:p>
            <a:r>
              <a:rPr lang="en-US" sz="1200" b="1">
                <a:solidFill>
                  <a:srgbClr val="00B050"/>
                </a:solidFill>
                <a:latin typeface="Arabic Typesetting"/>
                <a:cs typeface="Arabic Typesetting"/>
              </a:rPr>
              <a:t>&lt;body&gt;  </a:t>
            </a:r>
          </a:p>
          <a:p>
            <a:r>
              <a:rPr lang="en-US" sz="1200" b="1">
                <a:solidFill>
                  <a:srgbClr val="00B050"/>
                </a:solidFill>
                <a:latin typeface="Arabic Typesetting"/>
                <a:cs typeface="Arabic Typesetting"/>
              </a:rPr>
              <a:t>&lt;form action="http://127.0.0.1:8000/get_example2" method="GET"&gt;  </a:t>
            </a:r>
          </a:p>
          <a:p>
            <a:r>
              <a:rPr lang="en-US" sz="1200" b="1">
                <a:solidFill>
                  <a:srgbClr val="00B050"/>
                </a:solidFill>
                <a:latin typeface="Arabic Typesetting"/>
                <a:cs typeface="Arabic Typesetting"/>
              </a:rPr>
              <a:t>First Name: &lt;input type="text" name="first_name"/&gt;  &lt;br/&gt;  </a:t>
            </a:r>
          </a:p>
          <a:p>
            <a:r>
              <a:rPr lang="en-US" sz="1200" b="1">
                <a:solidFill>
                  <a:srgbClr val="00B050"/>
                </a:solidFill>
                <a:latin typeface="Arabic Typesetting"/>
                <a:cs typeface="Arabic Typesetting"/>
              </a:rPr>
              <a:t>Last Name: &lt;input type="text" name="last_name"/&gt;&lt;br/&gt;  </a:t>
            </a:r>
          </a:p>
          <a:p>
            <a:r>
              <a:rPr lang="en-US" sz="1200" b="1">
                <a:solidFill>
                  <a:srgbClr val="00B050"/>
                </a:solidFill>
                <a:latin typeface="Arabic Typesetting"/>
                <a:cs typeface="Arabic Typesetting"/>
              </a:rPr>
              <a:t>&lt;input type="submit" value="Submit"/&gt;  </a:t>
            </a:r>
          </a:p>
          <a:p>
            <a:r>
              <a:rPr lang="en-US" sz="1200" b="1">
                <a:solidFill>
                  <a:srgbClr val="00B050"/>
                </a:solidFill>
                <a:latin typeface="Arabic Typesetting"/>
                <a:cs typeface="Arabic Typesetting"/>
              </a:rPr>
              <a:t>&lt;/form&gt;  </a:t>
            </a:r>
          </a:p>
          <a:p>
            <a:r>
              <a:rPr lang="en-US" sz="1200" b="1">
                <a:solidFill>
                  <a:srgbClr val="00B050"/>
                </a:solidFill>
                <a:latin typeface="Arabic Typesetting"/>
                <a:cs typeface="Arabic Typesetting"/>
              </a:rPr>
              <a:t>&lt;/body&gt;  </a:t>
            </a:r>
          </a:p>
          <a:p>
            <a:r>
              <a:rPr lang="en-US" sz="1200" b="1">
                <a:solidFill>
                  <a:srgbClr val="00B050"/>
                </a:solidFill>
                <a:latin typeface="Arabic Typesetting"/>
                <a:cs typeface="Arabic Typesetting"/>
              </a:rPr>
              <a:t>&lt;/html&gt; </a:t>
            </a:r>
            <a:r>
              <a:rPr lang="en-US" sz="1200" b="1">
                <a:solidFill>
                  <a:schemeClr val="accent1"/>
                </a:solidFill>
                <a:latin typeface="Arabic Typesetting"/>
                <a:cs typeface="Arabic Typesetting"/>
              </a:rPr>
              <a:t> </a:t>
            </a:r>
          </a:p>
          <a:p>
            <a:r>
              <a:rPr lang="en-US" sz="1200" b="1">
                <a:solidFill>
                  <a:schemeClr val="accent1"/>
                </a:solidFill>
                <a:latin typeface="Arabic Typesetting"/>
                <a:cs typeface="Arabic Typesetting"/>
              </a:rPr>
              <a:t>var express = require('express');  </a:t>
            </a:r>
          </a:p>
          <a:p>
            <a:r>
              <a:rPr lang="en-US" sz="1200" b="1">
                <a:solidFill>
                  <a:schemeClr val="accent1"/>
                </a:solidFill>
                <a:latin typeface="Arabic Typesetting"/>
                <a:cs typeface="Arabic Typesetting"/>
              </a:rPr>
              <a:t>var app=express();  </a:t>
            </a:r>
          </a:p>
          <a:p>
            <a:r>
              <a:rPr lang="en-US" sz="1200" b="1">
                <a:solidFill>
                  <a:schemeClr val="accent1"/>
                </a:solidFill>
                <a:latin typeface="Arabic Typesetting"/>
                <a:cs typeface="Arabic Typesetting"/>
              </a:rPr>
              <a:t>app.get('/get_example2', function (req, res) {  </a:t>
            </a:r>
          </a:p>
          <a:p>
            <a:r>
              <a:rPr lang="en-US" sz="1200" b="1">
                <a:solidFill>
                  <a:schemeClr val="accent1"/>
                </a:solidFill>
                <a:latin typeface="Arabic Typesetting"/>
                <a:cs typeface="Arabic Typesetting"/>
              </a:rPr>
              <a:t>res.send('&lt;p&gt;Username: ' + req.query['first_name']+'&lt;/p&gt;&lt;p&gt;Lastname: '+req.query['last_name']+'&lt;/p&gt;');  </a:t>
            </a:r>
          </a:p>
          <a:p>
            <a:r>
              <a:rPr lang="en-US" sz="1200" b="1">
                <a:solidFill>
                  <a:schemeClr val="accent1"/>
                </a:solidFill>
                <a:latin typeface="Arabic Typesetting"/>
                <a:cs typeface="Arabic Typesetting"/>
              </a:rPr>
              <a:t>})  </a:t>
            </a:r>
          </a:p>
          <a:p>
            <a:r>
              <a:rPr lang="en-US" sz="1200" b="1">
                <a:solidFill>
                  <a:schemeClr val="accent1"/>
                </a:solidFill>
                <a:latin typeface="Arabic Typesetting"/>
                <a:cs typeface="Arabic Typesetting"/>
              </a:rPr>
              <a:t>var server = app.listen(8000, function () {  </a:t>
            </a:r>
          </a:p>
          <a:p>
            <a:r>
              <a:rPr lang="en-US" sz="1200" b="1">
                <a:solidFill>
                  <a:schemeClr val="accent1"/>
                </a:solidFill>
                <a:latin typeface="Arabic Typesetting"/>
                <a:cs typeface="Arabic Typesetting"/>
              </a:rPr>
              <a:t>  var host = server.address().address  </a:t>
            </a:r>
          </a:p>
          <a:p>
            <a:r>
              <a:rPr lang="en-US" sz="1200" b="1">
                <a:solidFill>
                  <a:schemeClr val="accent1"/>
                </a:solidFill>
                <a:latin typeface="Arabic Typesetting"/>
                <a:cs typeface="Arabic Typesetting"/>
              </a:rPr>
              <a:t>  var port = server.address().port  </a:t>
            </a:r>
          </a:p>
          <a:p>
            <a:r>
              <a:rPr lang="en-US" sz="1200" b="1">
                <a:solidFill>
                  <a:schemeClr val="accent1"/>
                </a:solidFill>
                <a:latin typeface="Arabic Typesetting"/>
                <a:cs typeface="Arabic Typesetting"/>
              </a:rPr>
              <a:t>  console.log("Example app listening at http://%s:%s", host, port)  </a:t>
            </a:r>
          </a:p>
          <a:p>
            <a:r>
              <a:rPr lang="en-US" sz="1200" b="1">
                <a:solidFill>
                  <a:schemeClr val="accent1"/>
                </a:solidFill>
                <a:latin typeface="Arabic Typesetting"/>
                <a:cs typeface="Arabic Typesetting"/>
              </a:rPr>
              <a:t>})</a:t>
            </a:r>
          </a:p>
        </p:txBody>
      </p:sp>
      <p:sp>
        <p:nvSpPr>
          <p:cNvPr id="8" name="TextBox 7">
            <a:extLst>
              <a:ext uri="{FF2B5EF4-FFF2-40B4-BE49-F238E27FC236}">
                <a16:creationId xmlns:a16="http://schemas.microsoft.com/office/drawing/2014/main" id="{6A3AFFEC-9709-458C-84B6-8000CBAACEFB}"/>
              </a:ext>
            </a:extLst>
          </p:cNvPr>
          <p:cNvSpPr txBox="1"/>
          <p:nvPr/>
        </p:nvSpPr>
        <p:spPr>
          <a:xfrm>
            <a:off x="7577470" y="294167"/>
            <a:ext cx="4541875"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0B050"/>
                </a:solidFill>
                <a:latin typeface="Arabic Typesetting"/>
                <a:cs typeface="Arabic Typesetting"/>
              </a:rPr>
              <a:t>&lt;!DOCTYPE html&gt;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&lt;html&gt;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&lt;body&gt;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&lt;form action="http://127.0.0.1:8000/get_example3"&gt;  </a:t>
            </a:r>
            <a:r>
              <a:rPr lang="en-US" sz="1200" b="1" dirty="0">
                <a:solidFill>
                  <a:srgbClr val="00B050"/>
                </a:solidFill>
                <a:latin typeface="Arabic Typesetting"/>
                <a:cs typeface="Arabic Typesetting"/>
              </a:rPr>
              <a:t>  </a:t>
            </a:r>
          </a:p>
          <a:p>
            <a:r>
              <a:rPr lang="en-US" sz="1200" b="1">
                <a:solidFill>
                  <a:srgbClr val="00B050"/>
                </a:solidFill>
                <a:latin typeface="Arabic Typesetting"/>
                <a:cs typeface="Arabic Typesetting"/>
              </a:rPr>
              <a:t>&lt;table&gt;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&lt;tr&gt;&lt;td&gt;Enter First Name:&lt;/td&gt;&lt;td&gt;&lt;input type="text" name="firstname"/&gt;&lt;td&gt;&lt;/tr&gt;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&lt;tr&gt;&lt;td&gt;Enter Last Name:&lt;/td&gt;&lt;td&gt;&lt;input type="text" name="lastname"/&gt;&lt;td&gt;&lt;/tr&gt;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&lt;tr&gt;&lt;td&gt;Enter Password:&lt;/td&gt;&lt;td&gt;&lt;input type="password" name="password"/&gt;&lt;/td&gt;&lt;/tr&gt;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&lt;tr&gt;&lt;td&gt;Sex:&lt;/td&gt;&lt;td&gt;</a:t>
            </a:r>
            <a:r>
              <a:rPr lang="en-US" sz="1200" b="1" dirty="0">
                <a:solidFill>
                  <a:srgbClr val="00B050"/>
                </a:solidFill>
                <a:latin typeface="Arabic Typesetting"/>
                <a:cs typeface="Arabic Typesetting"/>
              </a:rPr>
              <a:t>  </a:t>
            </a:r>
          </a:p>
          <a:p>
            <a:r>
              <a:rPr lang="en-US" sz="1200" b="1">
                <a:solidFill>
                  <a:srgbClr val="00B050"/>
                </a:solidFill>
                <a:latin typeface="Arabic Typesetting"/>
                <a:cs typeface="Arabic Typesetting"/>
              </a:rPr>
              <a:t>&lt;input type="radio" name="sex" value="male"&gt; Male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&lt;input type="radio" name="sex" value="female"&gt;Female</a:t>
            </a:r>
            <a:r>
              <a:rPr lang="en-US" sz="1200" b="1" dirty="0">
                <a:solidFill>
                  <a:srgbClr val="00B050"/>
                </a:solidFill>
                <a:latin typeface="Arabic Typesetting"/>
                <a:cs typeface="Arabic Typesetting"/>
              </a:rPr>
              <a:t>  </a:t>
            </a:r>
          </a:p>
          <a:p>
            <a:r>
              <a:rPr lang="en-US" sz="1200" b="1">
                <a:solidFill>
                  <a:srgbClr val="00B050"/>
                </a:solidFill>
                <a:latin typeface="Arabic Typesetting"/>
                <a:cs typeface="Arabic Typesetting"/>
              </a:rPr>
              <a: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&lt;tr&gt;&lt;td&gt;About You :&lt;/td&gt;&lt;td&gt;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&lt;textarea rows="5" cols="40" name="aboutyou" placeholder="Write about yourself"&gt;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&lt;/textarea&gt;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&lt;tr&gt;&lt;td colspan="2"&gt;&lt;input type="submit" value="register"/&gt;&lt;/td&gt;&lt;/tr&gt;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&lt;/table&gt;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&lt;/form&gt;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&lt;/body&gt;  </a:t>
            </a:r>
            <a:endParaRPr lang="en-US" sz="1200" b="1" dirty="0">
              <a:solidFill>
                <a:srgbClr val="00B050"/>
              </a:solidFill>
              <a:latin typeface="Arabic Typesetting"/>
              <a:cs typeface="Arabic Typesetting"/>
            </a:endParaRPr>
          </a:p>
          <a:p>
            <a:r>
              <a:rPr lang="en-US" sz="1200" b="1">
                <a:solidFill>
                  <a:srgbClr val="00B050"/>
                </a:solidFill>
                <a:latin typeface="Arabic Typesetting"/>
                <a:cs typeface="Arabic Typesetting"/>
              </a:rPr>
              <a:t>&lt;/html&gt;  </a:t>
            </a:r>
          </a:p>
          <a:p>
            <a:r>
              <a:rPr lang="en-US" sz="1200" b="1">
                <a:solidFill>
                  <a:schemeClr val="accent1"/>
                </a:solidFill>
                <a:latin typeface="Arabic Typesetting"/>
                <a:cs typeface="Arabic Typesetting"/>
              </a:rPr>
              <a:t>var express = require('express');  </a:t>
            </a:r>
          </a:p>
          <a:p>
            <a:r>
              <a:rPr lang="en-US" sz="1200" b="1">
                <a:solidFill>
                  <a:schemeClr val="accent1"/>
                </a:solidFill>
                <a:latin typeface="Arabic Typesetting"/>
                <a:cs typeface="Arabic Typesetting"/>
              </a:rPr>
              <a:t>var app=express();   </a:t>
            </a:r>
          </a:p>
          <a:p>
            <a:r>
              <a:rPr lang="en-US" sz="1200" b="1">
                <a:solidFill>
                  <a:schemeClr val="accent1"/>
                </a:solidFill>
                <a:latin typeface="Arabic Typesetting"/>
                <a:cs typeface="Arabic Typesetting"/>
              </a:rPr>
              <a:t>app.get('/get_example3', function (req, res) {  </a:t>
            </a:r>
          </a:p>
          <a:p>
            <a:r>
              <a:rPr lang="en-US" sz="1200" b="1">
                <a:solidFill>
                  <a:schemeClr val="accent1"/>
                </a:solidFill>
                <a:latin typeface="Arabic Typesetting"/>
                <a:cs typeface="Arabic Typesetting"/>
              </a:rPr>
              <a:t>res.send('&lt;p&gt;Firstname: ' + req.query['firstname']+'&lt;/p&gt;  </a:t>
            </a:r>
          </a:p>
          <a:p>
            <a:r>
              <a:rPr lang="en-US" sz="1200" b="1">
                <a:solidFill>
                  <a:schemeClr val="accent1"/>
                </a:solidFill>
                <a:latin typeface="Arabic Typesetting"/>
                <a:cs typeface="Arabic Typesetting"/>
              </a:rPr>
              <a:t>&lt;p&gt;Lastname: '+req.query['lastname']+'&lt;/p&gt;&lt;p&gt;Password: '+req.query['password']+'&lt;/p&gt;  </a:t>
            </a:r>
          </a:p>
          <a:p>
            <a:r>
              <a:rPr lang="en-US" sz="1200" b="1">
                <a:solidFill>
                  <a:schemeClr val="accent1"/>
                </a:solidFill>
                <a:latin typeface="Arabic Typesetting"/>
                <a:cs typeface="Arabic Typesetting"/>
              </a:rPr>
              <a:t>&lt;p&gt;AboutYou: '+req.query['aboutyou']+'&lt;/p&gt;');  </a:t>
            </a:r>
          </a:p>
          <a:p>
            <a:r>
              <a:rPr lang="en-US" sz="1200" b="1">
                <a:solidFill>
                  <a:schemeClr val="accent1"/>
                </a:solidFill>
                <a:latin typeface="Arabic Typesetting"/>
                <a:cs typeface="Arabic Typesetting"/>
              </a:rPr>
              <a:t>})   </a:t>
            </a:r>
          </a:p>
          <a:p>
            <a:r>
              <a:rPr lang="en-US" sz="1200" b="1">
                <a:solidFill>
                  <a:schemeClr val="accent1"/>
                </a:solidFill>
                <a:latin typeface="Arabic Typesetting"/>
                <a:cs typeface="Arabic Typesetting"/>
              </a:rPr>
              <a:t>var server = app.listen(8000, function () {  </a:t>
            </a:r>
          </a:p>
          <a:p>
            <a:r>
              <a:rPr lang="en-US" sz="1200" b="1">
                <a:solidFill>
                  <a:schemeClr val="accent1"/>
                </a:solidFill>
                <a:latin typeface="Arabic Typesetting"/>
                <a:cs typeface="Arabic Typesetting"/>
              </a:rPr>
              <a:t>  var host = server.address().address</a:t>
            </a:r>
            <a:r>
              <a:rPr lang="en-US" sz="1200" b="1" dirty="0">
                <a:solidFill>
                  <a:schemeClr val="accent1"/>
                </a:solidFill>
                <a:latin typeface="Arabic Typesetting"/>
                <a:cs typeface="Arabic Typesetting"/>
              </a:rPr>
              <a:t>  </a:t>
            </a:r>
          </a:p>
          <a:p>
            <a:r>
              <a:rPr lang="en-US" sz="1200" b="1">
                <a:solidFill>
                  <a:schemeClr val="accent1"/>
                </a:solidFill>
                <a:latin typeface="Arabic Typesetting"/>
                <a:cs typeface="Arabic Typesetting"/>
              </a:rPr>
              <a:t>  var port = server.address().port  </a:t>
            </a:r>
          </a:p>
          <a:p>
            <a:r>
              <a:rPr lang="en-US" sz="1200" b="1">
                <a:solidFill>
                  <a:schemeClr val="accent1"/>
                </a:solidFill>
                <a:latin typeface="Arabic Typesetting"/>
                <a:cs typeface="Arabic Typesetting"/>
              </a:rPr>
              <a:t>  console.log("Example app listening at http://%s:%s", host, port)  </a:t>
            </a:r>
          </a:p>
          <a:p>
            <a:r>
              <a:rPr lang="en-US" sz="1200" b="1">
                <a:solidFill>
                  <a:schemeClr val="accent1"/>
                </a:solidFill>
                <a:latin typeface="Arabic Typesetting"/>
                <a:cs typeface="Arabic Typesetting"/>
              </a:rPr>
              <a:t>})  </a:t>
            </a:r>
          </a:p>
        </p:txBody>
      </p:sp>
    </p:spTree>
    <p:extLst>
      <p:ext uri="{BB962C8B-B14F-4D97-AF65-F5344CB8AC3E}">
        <p14:creationId xmlns:p14="http://schemas.microsoft.com/office/powerpoint/2010/main" val="414559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6EFE-FD42-4188-83AF-FD5B77B984AC}"/>
              </a:ext>
            </a:extLst>
          </p:cNvPr>
          <p:cNvSpPr>
            <a:spLocks noGrp="1"/>
          </p:cNvSpPr>
          <p:nvPr>
            <p:ph type="title"/>
          </p:nvPr>
        </p:nvSpPr>
        <p:spPr>
          <a:xfrm>
            <a:off x="426816" y="575857"/>
            <a:ext cx="11091600" cy="1332000"/>
          </a:xfrm>
        </p:spPr>
        <p:txBody>
          <a:bodyPr>
            <a:normAutofit/>
          </a:bodyPr>
          <a:lstStyle/>
          <a:p>
            <a:r>
              <a:rPr lang="en-US" sz="2500"/>
              <a:t>POST METHOD</a:t>
            </a:r>
          </a:p>
        </p:txBody>
      </p:sp>
      <p:sp>
        <p:nvSpPr>
          <p:cNvPr id="4" name="TextBox 3">
            <a:extLst>
              <a:ext uri="{FF2B5EF4-FFF2-40B4-BE49-F238E27FC236}">
                <a16:creationId xmlns:a16="http://schemas.microsoft.com/office/drawing/2014/main" id="{4486A3AF-13A7-49DB-B66B-B29F1DF6D970}"/>
              </a:ext>
            </a:extLst>
          </p:cNvPr>
          <p:cNvSpPr txBox="1"/>
          <p:nvPr/>
        </p:nvSpPr>
        <p:spPr>
          <a:xfrm>
            <a:off x="320749" y="1242238"/>
            <a:ext cx="406340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a:latin typeface="Arabic Typesetting"/>
                <a:cs typeface="Arabic Typesetting"/>
              </a:rPr>
              <a:t>Post method facilitates you to send large amount of data because data is send in the body. Post method is secure because data is not visible in URL bar but it is not used as popularly as GET method. On the other hand GET method is more efficient and used more than POST.</a:t>
            </a:r>
            <a:endParaRPr lang="en-US" sz="1500"/>
          </a:p>
        </p:txBody>
      </p:sp>
      <p:sp>
        <p:nvSpPr>
          <p:cNvPr id="5" name="TextBox 4">
            <a:extLst>
              <a:ext uri="{FF2B5EF4-FFF2-40B4-BE49-F238E27FC236}">
                <a16:creationId xmlns:a16="http://schemas.microsoft.com/office/drawing/2014/main" id="{1E0918ED-A3F3-4390-BDC8-491A70AD8E3E}"/>
              </a:ext>
            </a:extLst>
          </p:cNvPr>
          <p:cNvSpPr txBox="1"/>
          <p:nvPr/>
        </p:nvSpPr>
        <p:spPr>
          <a:xfrm>
            <a:off x="6257261" y="577703"/>
            <a:ext cx="4577315"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a:solidFill>
                  <a:srgbClr val="92D050"/>
                </a:solidFill>
                <a:latin typeface="Arabic Typesetting"/>
                <a:cs typeface="Arabic Typesetting"/>
              </a:rPr>
              <a:t>&lt;html&gt;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&lt;body&gt;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&lt;form</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action="http://127.0.0.1:8000/process_post"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method="POST"</a:t>
            </a:r>
            <a:r>
              <a:rPr lang="en-US" sz="1400" b="1">
                <a:solidFill>
                  <a:srgbClr val="92D050"/>
                </a:solidFill>
                <a:latin typeface="Arabic Typesetting"/>
                <a:cs typeface="Arabic Typesetting"/>
              </a:rPr>
              <a:t>&gt;</a:t>
            </a:r>
            <a:r>
              <a:rPr lang="en-US" sz="1400" dirty="0">
                <a:solidFill>
                  <a:srgbClr val="92D050"/>
                </a:solidFill>
                <a:latin typeface="Arabic Typesetting"/>
                <a:cs typeface="Arabic Typesetting"/>
              </a:rPr>
              <a:t>  </a:t>
            </a:r>
          </a:p>
          <a:p>
            <a:pPr algn="just"/>
            <a:r>
              <a:rPr lang="en-US" sz="1400">
                <a:solidFill>
                  <a:srgbClr val="92D050"/>
                </a:solidFill>
                <a:latin typeface="Arabic Typesetting"/>
                <a:cs typeface="Arabic Typesetting"/>
              </a:rPr>
              <a:t>First Name: </a:t>
            </a:r>
            <a:r>
              <a:rPr lang="en-US" sz="1400" b="1">
                <a:solidFill>
                  <a:srgbClr val="92D050"/>
                </a:solidFill>
                <a:latin typeface="Arabic Typesetting"/>
                <a:cs typeface="Arabic Typesetting"/>
              </a:rPr>
              <a:t>&lt;input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type="text"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name="first_name"</a:t>
            </a:r>
            <a:r>
              <a:rPr lang="en-US" sz="1400" b="1">
                <a:solidFill>
                  <a:srgbClr val="92D050"/>
                </a:solidFill>
                <a:latin typeface="Arabic Typesetting"/>
                <a:cs typeface="Arabic Typesetting"/>
              </a:rPr>
              <a:t>&gt;</a:t>
            </a:r>
            <a:r>
              <a:rPr lang="en-US" sz="1400" dirty="0">
                <a:solidFill>
                  <a:srgbClr val="92D050"/>
                </a:solidFill>
                <a:latin typeface="Arabic Typesetting"/>
                <a:cs typeface="Arabic Typesetting"/>
              </a:rPr>
              <a:t>  </a:t>
            </a:r>
            <a:r>
              <a:rPr lang="en-US" sz="1400" b="1">
                <a:solidFill>
                  <a:srgbClr val="92D050"/>
                </a:solidFill>
                <a:latin typeface="Arabic Typesetting"/>
                <a:cs typeface="Arabic Typesetting"/>
              </a:rPr>
              <a:t>&lt;br&gt;</a:t>
            </a:r>
            <a:r>
              <a:rPr lang="en-US" sz="1400" dirty="0">
                <a:solidFill>
                  <a:srgbClr val="92D050"/>
                </a:solidFill>
                <a:latin typeface="Arabic Typesetting"/>
                <a:cs typeface="Arabic Typesetting"/>
              </a:rPr>
              <a:t>  </a:t>
            </a:r>
          </a:p>
          <a:p>
            <a:pPr algn="just"/>
            <a:r>
              <a:rPr lang="en-US" sz="1400">
                <a:solidFill>
                  <a:srgbClr val="92D050"/>
                </a:solidFill>
                <a:latin typeface="Arabic Typesetting"/>
                <a:cs typeface="Arabic Typesetting"/>
              </a:rPr>
              <a:t>Last Name: </a:t>
            </a:r>
            <a:r>
              <a:rPr lang="en-US" sz="1400" b="1">
                <a:solidFill>
                  <a:srgbClr val="92D050"/>
                </a:solidFill>
                <a:latin typeface="Arabic Typesetting"/>
                <a:cs typeface="Arabic Typesetting"/>
              </a:rPr>
              <a:t>&lt;input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type="text"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name="last_name"</a:t>
            </a:r>
            <a:r>
              <a:rPr lang="en-US" sz="1400" b="1">
                <a:solidFill>
                  <a:srgbClr val="92D050"/>
                </a:solidFill>
                <a:latin typeface="Arabic Typesetting"/>
                <a:cs typeface="Arabic Typesetting"/>
              </a:rPr>
              <a:t>&gt;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&lt;input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type="submit"</a:t>
            </a:r>
            <a:r>
              <a:rPr lang="en-US" sz="1400" dirty="0">
                <a:solidFill>
                  <a:srgbClr val="92D050"/>
                </a:solidFill>
                <a:latin typeface="Arabic Typesetting"/>
                <a:cs typeface="Arabic Typesetting"/>
              </a:rPr>
              <a:t> </a:t>
            </a:r>
            <a:r>
              <a:rPr lang="en-US" sz="1400">
                <a:solidFill>
                  <a:srgbClr val="92D050"/>
                </a:solidFill>
                <a:latin typeface="Arabic Typesetting"/>
                <a:cs typeface="Arabic Typesetting"/>
              </a:rPr>
              <a:t>value="Submit"</a:t>
            </a:r>
            <a:r>
              <a:rPr lang="en-US" sz="1400" b="1">
                <a:solidFill>
                  <a:srgbClr val="92D050"/>
                </a:solidFill>
                <a:latin typeface="Arabic Typesetting"/>
                <a:cs typeface="Arabic Typesetting"/>
              </a:rPr>
              <a:t>&gt;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&lt;/form&gt;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&lt;/body&gt;</a:t>
            </a:r>
            <a:r>
              <a:rPr lang="en-US" sz="1400" dirty="0">
                <a:solidFill>
                  <a:srgbClr val="92D050"/>
                </a:solidFill>
                <a:latin typeface="Arabic Typesetting"/>
                <a:cs typeface="Arabic Typesetting"/>
              </a:rPr>
              <a:t>  </a:t>
            </a:r>
          </a:p>
          <a:p>
            <a:pPr algn="just"/>
            <a:r>
              <a:rPr lang="en-US" sz="1400" b="1">
                <a:solidFill>
                  <a:srgbClr val="92D050"/>
                </a:solidFill>
                <a:latin typeface="Arabic Typesetting"/>
                <a:cs typeface="Arabic Typesetting"/>
              </a:rPr>
              <a:t>&lt;/html&gt;</a:t>
            </a:r>
            <a:r>
              <a:rPr lang="en-US" sz="1400" dirty="0">
                <a:solidFill>
                  <a:srgbClr val="92D050"/>
                </a:solidFill>
                <a:latin typeface="Arabic Typesetting"/>
                <a:cs typeface="Arabic Typesetting"/>
              </a:rPr>
              <a:t>  </a:t>
            </a:r>
          </a:p>
          <a:p>
            <a:pPr algn="just"/>
            <a:r>
              <a:rPr lang="en-US" sz="1400" b="1">
                <a:solidFill>
                  <a:schemeClr val="accent1"/>
                </a:solidFill>
                <a:latin typeface="Arabic Typesetting"/>
                <a:cs typeface="Arabic Typesetting"/>
              </a:rPr>
              <a:t>var express = require('express');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var app = express();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var bodyParser = require('body-parser');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Create application/x-www-form-urlencoded parser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var urlencodedParser = bodyParser.urlencoded({ extended: false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app.use(express.static('public'));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app.get('/index.html', function (req, res)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res.sendFile( __dirname + "/" + "index.html" );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app.post('/process_post', urlencodedParser, function (req, res) {  </a:t>
            </a:r>
            <a:endParaRPr lang="en-US" sz="1400" b="1" dirty="0">
              <a:solidFill>
                <a:schemeClr val="accent1"/>
              </a:solidFill>
              <a:latin typeface="Arabic Typesetting"/>
              <a:cs typeface="Arabic Typesetting"/>
            </a:endParaRPr>
          </a:p>
          <a:p>
            <a:pPr algn="just"/>
            <a:r>
              <a:rPr lang="en-US" sz="1400" b="1" dirty="0">
                <a:solidFill>
                  <a:schemeClr val="accent1"/>
                </a:solidFill>
                <a:latin typeface="Arabic Typesetting"/>
                <a:cs typeface="Arabic Typesetting"/>
              </a:rPr>
              <a:t>   </a:t>
            </a:r>
            <a:r>
              <a:rPr lang="en-US" sz="1400" b="1">
                <a:solidFill>
                  <a:schemeClr val="accent1"/>
                </a:solidFill>
                <a:latin typeface="Arabic Typesetting"/>
                <a:cs typeface="Arabic Typesetting"/>
              </a:rPr>
              <a:t>response =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first_name:req.body.first_name,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last_name:req.body.last_name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console.log(response);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res.end(JSON.stringify(response));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var server = app.listen(8000, function () {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var host = server.address().address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var port = server.address().port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console.log("Example app listening at http://%s:%s", host, port)  </a:t>
            </a:r>
            <a:endParaRPr lang="en-US" sz="1400" b="1" dirty="0">
              <a:solidFill>
                <a:schemeClr val="accent1"/>
              </a:solidFill>
              <a:latin typeface="Arabic Typesetting"/>
              <a:cs typeface="Arabic Typesetting"/>
            </a:endParaRPr>
          </a:p>
          <a:p>
            <a:pPr algn="just"/>
            <a:r>
              <a:rPr lang="en-US" sz="1400" b="1">
                <a:solidFill>
                  <a:schemeClr val="accent1"/>
                </a:solidFill>
                <a:latin typeface="Arabic Typesetting"/>
                <a:cs typeface="Arabic Typesetting"/>
              </a:rPr>
              <a:t>})  </a:t>
            </a:r>
            <a:endParaRPr lang="en-US" sz="1400" b="1" dirty="0">
              <a:solidFill>
                <a:schemeClr val="accent1"/>
              </a:solidFill>
              <a:latin typeface="Arabic Typesetting"/>
              <a:cs typeface="Arabic Typesetting"/>
            </a:endParaRPr>
          </a:p>
          <a:p>
            <a:pPr algn="just"/>
            <a:endParaRPr lang="en-US" sz="1400" b="1" dirty="0">
              <a:solidFill>
                <a:schemeClr val="accent1"/>
              </a:solidFill>
              <a:latin typeface="Arabic Typesetting"/>
              <a:cs typeface="Arabic Typesetting"/>
            </a:endParaRPr>
          </a:p>
          <a:p>
            <a:pPr algn="just"/>
            <a:endParaRPr lang="en-US" sz="1400" b="1" dirty="0">
              <a:solidFill>
                <a:schemeClr val="accent1"/>
              </a:solidFill>
              <a:latin typeface="Arabic Typesetting"/>
              <a:cs typeface="Arabic Typesetting"/>
            </a:endParaRPr>
          </a:p>
        </p:txBody>
      </p:sp>
    </p:spTree>
    <p:extLst>
      <p:ext uri="{BB962C8B-B14F-4D97-AF65-F5344CB8AC3E}">
        <p14:creationId xmlns:p14="http://schemas.microsoft.com/office/powerpoint/2010/main" val="97331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7645-8874-4967-ADB2-D4F647B89393}"/>
              </a:ext>
            </a:extLst>
          </p:cNvPr>
          <p:cNvSpPr>
            <a:spLocks noGrp="1"/>
          </p:cNvSpPr>
          <p:nvPr>
            <p:ph type="title"/>
          </p:nvPr>
        </p:nvSpPr>
        <p:spPr>
          <a:xfrm>
            <a:off x="550862" y="549275"/>
            <a:ext cx="1513438" cy="472535"/>
          </a:xfrm>
        </p:spPr>
        <p:txBody>
          <a:bodyPr/>
          <a:lstStyle/>
          <a:p>
            <a:r>
              <a:rPr lang="en-US" sz="2500">
                <a:ea typeface="+mj-lt"/>
                <a:cs typeface="+mj-lt"/>
              </a:rPr>
              <a:t>Routing </a:t>
            </a:r>
            <a:endParaRPr lang="en-US" sz="2500"/>
          </a:p>
        </p:txBody>
      </p:sp>
      <p:sp>
        <p:nvSpPr>
          <p:cNvPr id="3" name="Content Placeholder 2">
            <a:extLst>
              <a:ext uri="{FF2B5EF4-FFF2-40B4-BE49-F238E27FC236}">
                <a16:creationId xmlns:a16="http://schemas.microsoft.com/office/drawing/2014/main" id="{7D56C641-426A-42B0-A56A-D1B2B7271109}"/>
              </a:ext>
            </a:extLst>
          </p:cNvPr>
          <p:cNvSpPr>
            <a:spLocks noGrp="1"/>
          </p:cNvSpPr>
          <p:nvPr>
            <p:ph idx="1"/>
          </p:nvPr>
        </p:nvSpPr>
        <p:spPr>
          <a:xfrm>
            <a:off x="524282" y="1147408"/>
            <a:ext cx="5127181" cy="506323"/>
          </a:xfrm>
        </p:spPr>
        <p:txBody>
          <a:bodyPr vert="horz" wrap="square" lIns="0" tIns="0" rIns="0" bIns="0" rtlCol="0" anchor="t">
            <a:noAutofit/>
          </a:bodyPr>
          <a:lstStyle/>
          <a:p>
            <a:pPr marL="0" indent="0" algn="just">
              <a:buNone/>
            </a:pPr>
            <a:r>
              <a:rPr lang="en-US" sz="1500">
                <a:solidFill>
                  <a:srgbClr val="FFFFFF"/>
                </a:solidFill>
                <a:latin typeface="Arabic Typesetting"/>
                <a:ea typeface="+mn-lt"/>
                <a:cs typeface="+mn-lt"/>
              </a:rPr>
              <a:t>Routing is made from the word route. It is used to determine the specific behavior of an application. It specifies how an application responds to a client request to a particular route, URI or path and a specific HTTP request method (GET, POST, etc.). It can handle different types of HTTP requests.</a:t>
            </a:r>
            <a:endParaRPr lang="en-US" sz="1500" dirty="0">
              <a:solidFill>
                <a:srgbClr val="FFFFFF"/>
              </a:solidFill>
              <a:latin typeface="Arabic Typesetting"/>
              <a:cs typeface="Arabic Typesetting"/>
            </a:endParaRPr>
          </a:p>
          <a:p>
            <a:pPr marL="0" indent="0" algn="just">
              <a:buNone/>
            </a:pPr>
            <a:endParaRPr lang="en-US" sz="1500" dirty="0">
              <a:solidFill>
                <a:srgbClr val="FFFFFF"/>
              </a:solidFill>
              <a:latin typeface="Arabic Typesetting"/>
              <a:cs typeface="Arabic Typesetting"/>
            </a:endParaRPr>
          </a:p>
          <a:p>
            <a:pPr marL="0" indent="0">
              <a:buNone/>
            </a:pPr>
            <a:endParaRPr lang="en-US" sz="1500" dirty="0">
              <a:solidFill>
                <a:srgbClr val="FFFFFF">
                  <a:alpha val="60000"/>
                </a:srgbClr>
              </a:solidFill>
              <a:latin typeface="Arabic Typesetting"/>
              <a:cs typeface="Arabic Typesetting"/>
            </a:endParaRPr>
          </a:p>
        </p:txBody>
      </p:sp>
      <p:sp>
        <p:nvSpPr>
          <p:cNvPr id="4" name="TextBox 3">
            <a:extLst>
              <a:ext uri="{FF2B5EF4-FFF2-40B4-BE49-F238E27FC236}">
                <a16:creationId xmlns:a16="http://schemas.microsoft.com/office/drawing/2014/main" id="{828F1162-9058-4B96-A355-47D9DBF7BE54}"/>
              </a:ext>
            </a:extLst>
          </p:cNvPr>
          <p:cNvSpPr txBox="1"/>
          <p:nvPr/>
        </p:nvSpPr>
        <p:spPr>
          <a:xfrm>
            <a:off x="6549656" y="1772"/>
            <a:ext cx="4922874"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92D050"/>
                </a:solidFill>
                <a:latin typeface="Arabic Typesetting"/>
                <a:cs typeface="Arabic Typesetting"/>
              </a:rPr>
              <a:t>var express = require('express');  </a:t>
            </a:r>
            <a:endParaRPr lang="en-US" sz="1600" dirty="0">
              <a:solidFill>
                <a:srgbClr val="92D050"/>
              </a:solidFill>
            </a:endParaRPr>
          </a:p>
          <a:p>
            <a:pPr algn="just"/>
            <a:r>
              <a:rPr lang="en-US" sz="1600" dirty="0">
                <a:solidFill>
                  <a:srgbClr val="92D050"/>
                </a:solidFill>
                <a:latin typeface="Arabic Typesetting"/>
                <a:cs typeface="Arabic Typesetting"/>
              </a:rPr>
              <a:t>var app = express();  </a:t>
            </a:r>
          </a:p>
          <a:p>
            <a:pPr algn="just"/>
            <a:r>
              <a:rPr lang="en-US" sz="1600" b="1" dirty="0" err="1">
                <a:solidFill>
                  <a:srgbClr val="92D050"/>
                </a:solidFill>
                <a:latin typeface="Arabic Typesetting"/>
                <a:cs typeface="Arabic Typesetting"/>
              </a:rPr>
              <a:t>app.get</a:t>
            </a:r>
            <a:r>
              <a:rPr lang="en-US" sz="1600" b="1" dirty="0">
                <a:solidFill>
                  <a:srgbClr val="92D050"/>
                </a:solidFill>
                <a:latin typeface="Arabic Typesetting"/>
                <a:cs typeface="Arabic Typesetting"/>
              </a:rPr>
              <a:t>('/', function (req, res) {  </a:t>
            </a:r>
          </a:p>
          <a:p>
            <a:pPr algn="just"/>
            <a:r>
              <a:rPr lang="en-US" sz="1600" dirty="0">
                <a:solidFill>
                  <a:srgbClr val="92D050"/>
                </a:solidFill>
                <a:latin typeface="Arabic Typesetting"/>
                <a:cs typeface="Arabic Typesetting"/>
              </a:rPr>
              <a:t>   console.log("Got a GET request for the homepage");  </a:t>
            </a:r>
          </a:p>
          <a:p>
            <a:pPr algn="just"/>
            <a:r>
              <a:rPr lang="en-US" sz="1600">
                <a:solidFill>
                  <a:srgbClr val="92D050"/>
                </a:solidFill>
                <a:latin typeface="Arabic Typesetting"/>
                <a:cs typeface="Arabic Typesetting"/>
              </a:rPr>
              <a:t>   res.send('Welcome to Express!'); })  </a:t>
            </a:r>
          </a:p>
          <a:p>
            <a:pPr algn="just"/>
            <a:r>
              <a:rPr lang="en-US" sz="1600" b="1" dirty="0" err="1">
                <a:solidFill>
                  <a:srgbClr val="92D050"/>
                </a:solidFill>
                <a:latin typeface="Arabic Typesetting"/>
                <a:cs typeface="Arabic Typesetting"/>
              </a:rPr>
              <a:t>app.post</a:t>
            </a:r>
            <a:r>
              <a:rPr lang="en-US" sz="1600" b="1" dirty="0">
                <a:solidFill>
                  <a:srgbClr val="92D050"/>
                </a:solidFill>
                <a:latin typeface="Arabic Typesetting"/>
                <a:cs typeface="Arabic Typesetting"/>
              </a:rPr>
              <a:t>('/', function (req, res) {  </a:t>
            </a:r>
          </a:p>
          <a:p>
            <a:pPr algn="just"/>
            <a:r>
              <a:rPr lang="en-US" sz="1600" dirty="0">
                <a:solidFill>
                  <a:srgbClr val="92D050"/>
                </a:solidFill>
                <a:latin typeface="Arabic Typesetting"/>
                <a:cs typeface="Arabic Typesetting"/>
              </a:rPr>
              <a:t>   console.log("Got a POST request for the homepage");  </a:t>
            </a:r>
          </a:p>
          <a:p>
            <a:pPr algn="just"/>
            <a:r>
              <a:rPr lang="en-US" sz="1600" dirty="0">
                <a:solidFill>
                  <a:srgbClr val="92D050"/>
                </a:solidFill>
                <a:latin typeface="Arabic Typesetting"/>
                <a:cs typeface="Arabic Typesetting"/>
              </a:rPr>
              <a:t>   </a:t>
            </a:r>
            <a:r>
              <a:rPr lang="en-US" sz="1600" dirty="0" err="1">
                <a:solidFill>
                  <a:srgbClr val="92D050"/>
                </a:solidFill>
                <a:latin typeface="Arabic Typesetting"/>
                <a:cs typeface="Arabic Typesetting"/>
              </a:rPr>
              <a:t>res.send</a:t>
            </a:r>
            <a:r>
              <a:rPr lang="en-US" sz="1600" dirty="0">
                <a:solidFill>
                  <a:srgbClr val="92D050"/>
                </a:solidFill>
                <a:latin typeface="Arabic Typesetting"/>
                <a:cs typeface="Arabic Typesetting"/>
              </a:rPr>
              <a:t>('I am Impossible! ');  </a:t>
            </a:r>
          </a:p>
          <a:p>
            <a:pPr algn="just"/>
            <a:r>
              <a:rPr lang="en-US" sz="1600" dirty="0">
                <a:solidFill>
                  <a:srgbClr val="92D050"/>
                </a:solidFill>
                <a:latin typeface="Arabic Typesetting"/>
                <a:cs typeface="Arabic Typesetting"/>
              </a:rPr>
              <a:t>})  </a:t>
            </a:r>
          </a:p>
          <a:p>
            <a:pPr algn="just"/>
            <a:r>
              <a:rPr lang="en-US" sz="1600" b="1" dirty="0" err="1">
                <a:solidFill>
                  <a:srgbClr val="92D050"/>
                </a:solidFill>
                <a:latin typeface="Arabic Typesetting"/>
                <a:cs typeface="Arabic Typesetting"/>
              </a:rPr>
              <a:t>app.delete</a:t>
            </a:r>
            <a:r>
              <a:rPr lang="en-US" sz="1600" b="1" dirty="0">
                <a:solidFill>
                  <a:srgbClr val="92D050"/>
                </a:solidFill>
                <a:latin typeface="Arabic Typesetting"/>
                <a:cs typeface="Arabic Typesetting"/>
              </a:rPr>
              <a:t>('/</a:t>
            </a:r>
            <a:r>
              <a:rPr lang="en-US" sz="1600" b="1" dirty="0" err="1">
                <a:solidFill>
                  <a:srgbClr val="92D050"/>
                </a:solidFill>
                <a:latin typeface="Arabic Typesetting"/>
                <a:cs typeface="Arabic Typesetting"/>
              </a:rPr>
              <a:t>del_student</a:t>
            </a:r>
            <a:r>
              <a:rPr lang="en-US" sz="1600" b="1" dirty="0">
                <a:solidFill>
                  <a:srgbClr val="92D050"/>
                </a:solidFill>
                <a:latin typeface="Arabic Typesetting"/>
                <a:cs typeface="Arabic Typesetting"/>
              </a:rPr>
              <a:t>', function (req, res) {  </a:t>
            </a:r>
          </a:p>
          <a:p>
            <a:pPr algn="just"/>
            <a:r>
              <a:rPr lang="en-US" sz="1600" dirty="0">
                <a:solidFill>
                  <a:srgbClr val="92D050"/>
                </a:solidFill>
                <a:latin typeface="Arabic Typesetting"/>
                <a:cs typeface="Arabic Typesetting"/>
              </a:rPr>
              <a:t>   console.log("Got a DELETE request for /</a:t>
            </a:r>
            <a:r>
              <a:rPr lang="en-US" sz="1600" dirty="0" err="1">
                <a:solidFill>
                  <a:srgbClr val="92D050"/>
                </a:solidFill>
                <a:latin typeface="Arabic Typesetting"/>
                <a:cs typeface="Arabic Typesetting"/>
              </a:rPr>
              <a:t>del_student</a:t>
            </a:r>
            <a:r>
              <a:rPr lang="en-US" sz="1600" dirty="0">
                <a:solidFill>
                  <a:srgbClr val="92D050"/>
                </a:solidFill>
                <a:latin typeface="Arabic Typesetting"/>
                <a:cs typeface="Arabic Typesetting"/>
              </a:rPr>
              <a:t>");  </a:t>
            </a:r>
          </a:p>
          <a:p>
            <a:pPr algn="just"/>
            <a:r>
              <a:rPr lang="en-US" sz="1600" dirty="0">
                <a:solidFill>
                  <a:srgbClr val="92D050"/>
                </a:solidFill>
                <a:latin typeface="Arabic Typesetting"/>
                <a:cs typeface="Arabic Typesetting"/>
              </a:rPr>
              <a:t>   </a:t>
            </a:r>
            <a:r>
              <a:rPr lang="en-US" sz="1600" dirty="0" err="1">
                <a:solidFill>
                  <a:srgbClr val="92D050"/>
                </a:solidFill>
                <a:latin typeface="Arabic Typesetting"/>
                <a:cs typeface="Arabic Typesetting"/>
              </a:rPr>
              <a:t>res.send</a:t>
            </a:r>
            <a:r>
              <a:rPr lang="en-US" sz="1600" dirty="0">
                <a:solidFill>
                  <a:srgbClr val="92D050"/>
                </a:solidFill>
                <a:latin typeface="Arabic Typesetting"/>
                <a:cs typeface="Arabic Typesetting"/>
              </a:rPr>
              <a:t>('I am Deleted!');  </a:t>
            </a:r>
          </a:p>
          <a:p>
            <a:pPr algn="just"/>
            <a:r>
              <a:rPr lang="en-US" sz="1600" dirty="0">
                <a:solidFill>
                  <a:srgbClr val="92D050"/>
                </a:solidFill>
                <a:latin typeface="Arabic Typesetting"/>
                <a:cs typeface="Arabic Typesetting"/>
              </a:rPr>
              <a:t>})  </a:t>
            </a:r>
          </a:p>
          <a:p>
            <a:pPr algn="just"/>
            <a:r>
              <a:rPr lang="en-US" sz="1600" b="1" dirty="0" err="1">
                <a:solidFill>
                  <a:srgbClr val="92D050"/>
                </a:solidFill>
                <a:latin typeface="Arabic Typesetting"/>
                <a:cs typeface="Arabic Typesetting"/>
              </a:rPr>
              <a:t>app.get</a:t>
            </a:r>
            <a:r>
              <a:rPr lang="en-US" sz="1600" b="1" dirty="0">
                <a:solidFill>
                  <a:srgbClr val="92D050"/>
                </a:solidFill>
                <a:latin typeface="Arabic Typesetting"/>
                <a:cs typeface="Arabic Typesetting"/>
              </a:rPr>
              <a:t>('/</a:t>
            </a:r>
            <a:r>
              <a:rPr lang="en-US" sz="1600" b="1" dirty="0" err="1">
                <a:solidFill>
                  <a:srgbClr val="92D050"/>
                </a:solidFill>
                <a:latin typeface="Arabic Typesetting"/>
                <a:cs typeface="Arabic Typesetting"/>
              </a:rPr>
              <a:t>enrolled_student</a:t>
            </a:r>
            <a:r>
              <a:rPr lang="en-US" sz="1600" b="1" dirty="0">
                <a:solidFill>
                  <a:srgbClr val="92D050"/>
                </a:solidFill>
                <a:latin typeface="Arabic Typesetting"/>
                <a:cs typeface="Arabic Typesetting"/>
              </a:rPr>
              <a:t>', function (req, res) {  </a:t>
            </a:r>
          </a:p>
          <a:p>
            <a:pPr algn="just"/>
            <a:r>
              <a:rPr lang="en-US" sz="1600" dirty="0">
                <a:solidFill>
                  <a:srgbClr val="92D050"/>
                </a:solidFill>
                <a:latin typeface="Arabic Typesetting"/>
                <a:cs typeface="Arabic Typesetting"/>
              </a:rPr>
              <a:t>   console.log("Got a GET request for /</a:t>
            </a:r>
            <a:r>
              <a:rPr lang="en-US" sz="1600" dirty="0" err="1">
                <a:solidFill>
                  <a:srgbClr val="92D050"/>
                </a:solidFill>
                <a:latin typeface="Arabic Typesetting"/>
                <a:cs typeface="Arabic Typesetting"/>
              </a:rPr>
              <a:t>enrolled_student</a:t>
            </a:r>
            <a:r>
              <a:rPr lang="en-US" sz="1600" dirty="0">
                <a:solidFill>
                  <a:srgbClr val="92D050"/>
                </a:solidFill>
                <a:latin typeface="Arabic Typesetting"/>
                <a:cs typeface="Arabic Typesetting"/>
              </a:rPr>
              <a:t>");  </a:t>
            </a:r>
          </a:p>
          <a:p>
            <a:pPr algn="just"/>
            <a:r>
              <a:rPr lang="en-US" sz="1600" dirty="0">
                <a:solidFill>
                  <a:srgbClr val="92D050"/>
                </a:solidFill>
                <a:latin typeface="Arabic Typesetting"/>
                <a:cs typeface="Arabic Typesetting"/>
              </a:rPr>
              <a:t>   </a:t>
            </a:r>
            <a:r>
              <a:rPr lang="en-US" sz="1600" dirty="0" err="1">
                <a:solidFill>
                  <a:srgbClr val="92D050"/>
                </a:solidFill>
                <a:latin typeface="Arabic Typesetting"/>
                <a:cs typeface="Arabic Typesetting"/>
              </a:rPr>
              <a:t>res.send</a:t>
            </a:r>
            <a:r>
              <a:rPr lang="en-US" sz="1600" dirty="0">
                <a:solidFill>
                  <a:srgbClr val="92D050"/>
                </a:solidFill>
                <a:latin typeface="Arabic Typesetting"/>
                <a:cs typeface="Arabic Typesetting"/>
              </a:rPr>
              <a:t>('I am an enrolled student.');  </a:t>
            </a:r>
          </a:p>
          <a:p>
            <a:pPr algn="just"/>
            <a:r>
              <a:rPr lang="en-US" sz="1600" dirty="0">
                <a:solidFill>
                  <a:srgbClr val="92D050"/>
                </a:solidFill>
                <a:latin typeface="Arabic Typesetting"/>
                <a:cs typeface="Arabic Typesetting"/>
              </a:rPr>
              <a:t>})  </a:t>
            </a:r>
          </a:p>
          <a:p>
            <a:pPr algn="just"/>
            <a:r>
              <a:rPr lang="en-US" sz="1600" dirty="0">
                <a:solidFill>
                  <a:srgbClr val="92D050"/>
                </a:solidFill>
                <a:latin typeface="Arabic Typesetting"/>
                <a:cs typeface="Arabic Typesetting"/>
              </a:rPr>
              <a:t>// This responds a GET request for </a:t>
            </a:r>
            <a:r>
              <a:rPr lang="en-US" sz="1600" dirty="0" err="1">
                <a:solidFill>
                  <a:srgbClr val="92D050"/>
                </a:solidFill>
                <a:latin typeface="Arabic Typesetting"/>
                <a:cs typeface="Arabic Typesetting"/>
              </a:rPr>
              <a:t>abcd</a:t>
            </a:r>
            <a:r>
              <a:rPr lang="en-US" sz="1600" dirty="0">
                <a:solidFill>
                  <a:srgbClr val="92D050"/>
                </a:solidFill>
                <a:latin typeface="Arabic Typesetting"/>
                <a:cs typeface="Arabic Typesetting"/>
              </a:rPr>
              <a:t>, </a:t>
            </a:r>
            <a:r>
              <a:rPr lang="en-US" sz="1600" dirty="0" err="1">
                <a:solidFill>
                  <a:srgbClr val="92D050"/>
                </a:solidFill>
                <a:latin typeface="Arabic Typesetting"/>
                <a:cs typeface="Arabic Typesetting"/>
              </a:rPr>
              <a:t>abxcd</a:t>
            </a:r>
            <a:r>
              <a:rPr lang="en-US" sz="1600" dirty="0">
                <a:solidFill>
                  <a:srgbClr val="92D050"/>
                </a:solidFill>
                <a:latin typeface="Arabic Typesetting"/>
                <a:cs typeface="Arabic Typesetting"/>
              </a:rPr>
              <a:t>, ab123cd, and so on  </a:t>
            </a:r>
          </a:p>
          <a:p>
            <a:pPr algn="just"/>
            <a:r>
              <a:rPr lang="en-US" sz="1600" b="1" dirty="0" err="1">
                <a:solidFill>
                  <a:srgbClr val="92D050"/>
                </a:solidFill>
                <a:latin typeface="Arabic Typesetting"/>
                <a:cs typeface="Arabic Typesetting"/>
              </a:rPr>
              <a:t>app.get</a:t>
            </a:r>
            <a:r>
              <a:rPr lang="en-US" sz="1600" b="1" dirty="0">
                <a:solidFill>
                  <a:srgbClr val="92D050"/>
                </a:solidFill>
                <a:latin typeface="Arabic Typesetting"/>
                <a:cs typeface="Arabic Typesetting"/>
              </a:rPr>
              <a:t>('/ab*cd', function(req, res) {  </a:t>
            </a:r>
            <a:r>
              <a:rPr lang="en-US" sz="1600" dirty="0">
                <a:solidFill>
                  <a:srgbClr val="92D050"/>
                </a:solidFill>
                <a:latin typeface="Arabic Typesetting"/>
                <a:cs typeface="Arabic Typesetting"/>
              </a:rPr>
              <a:t>   </a:t>
            </a:r>
          </a:p>
          <a:p>
            <a:pPr algn="just"/>
            <a:r>
              <a:rPr lang="en-US" sz="1600" dirty="0">
                <a:solidFill>
                  <a:srgbClr val="92D050"/>
                </a:solidFill>
                <a:latin typeface="Arabic Typesetting"/>
                <a:cs typeface="Arabic Typesetting"/>
              </a:rPr>
              <a:t>   console.log("Got a GET request for /ab*cd");  </a:t>
            </a:r>
          </a:p>
          <a:p>
            <a:pPr algn="just"/>
            <a:r>
              <a:rPr lang="en-US" sz="1600" dirty="0">
                <a:solidFill>
                  <a:srgbClr val="92D050"/>
                </a:solidFill>
                <a:latin typeface="Arabic Typesetting"/>
                <a:cs typeface="Arabic Typesetting"/>
              </a:rPr>
              <a:t>   </a:t>
            </a:r>
            <a:r>
              <a:rPr lang="en-US" sz="1600" dirty="0" err="1">
                <a:solidFill>
                  <a:srgbClr val="92D050"/>
                </a:solidFill>
                <a:latin typeface="Arabic Typesetting"/>
                <a:cs typeface="Arabic Typesetting"/>
              </a:rPr>
              <a:t>res.send</a:t>
            </a:r>
            <a:r>
              <a:rPr lang="en-US" sz="1600" dirty="0">
                <a:solidFill>
                  <a:srgbClr val="92D050"/>
                </a:solidFill>
                <a:latin typeface="Arabic Typesetting"/>
                <a:cs typeface="Arabic Typesetting"/>
              </a:rPr>
              <a:t>('Pattern Matched.');  </a:t>
            </a:r>
          </a:p>
          <a:p>
            <a:pPr algn="just"/>
            <a:r>
              <a:rPr lang="en-US" sz="1600" dirty="0">
                <a:solidFill>
                  <a:srgbClr val="92D050"/>
                </a:solidFill>
                <a:latin typeface="Arabic Typesetting"/>
                <a:cs typeface="Arabic Typesetting"/>
              </a:rPr>
              <a:t>})  </a:t>
            </a:r>
          </a:p>
          <a:p>
            <a:pPr algn="just"/>
            <a:r>
              <a:rPr lang="en-US" sz="1600" dirty="0">
                <a:solidFill>
                  <a:srgbClr val="92D050"/>
                </a:solidFill>
                <a:latin typeface="Arabic Typesetting"/>
                <a:cs typeface="Arabic Typesetting"/>
              </a:rPr>
              <a:t>var server = </a:t>
            </a:r>
            <a:r>
              <a:rPr lang="en-US" sz="1600" dirty="0" err="1">
                <a:solidFill>
                  <a:srgbClr val="92D050"/>
                </a:solidFill>
                <a:latin typeface="Arabic Typesetting"/>
                <a:cs typeface="Arabic Typesetting"/>
              </a:rPr>
              <a:t>app.listen</a:t>
            </a:r>
            <a:r>
              <a:rPr lang="en-US" sz="1600" dirty="0">
                <a:solidFill>
                  <a:srgbClr val="92D050"/>
                </a:solidFill>
                <a:latin typeface="Arabic Typesetting"/>
                <a:cs typeface="Arabic Typesetting"/>
              </a:rPr>
              <a:t>(8000, function () {  </a:t>
            </a:r>
          </a:p>
          <a:p>
            <a:pPr algn="just"/>
            <a:r>
              <a:rPr lang="en-US" sz="1600" dirty="0">
                <a:solidFill>
                  <a:srgbClr val="92D050"/>
                </a:solidFill>
                <a:latin typeface="Arabic Typesetting"/>
                <a:cs typeface="Arabic Typesetting"/>
              </a:rPr>
              <a:t>var host = </a:t>
            </a:r>
            <a:r>
              <a:rPr lang="en-US" sz="1600" dirty="0" err="1">
                <a:solidFill>
                  <a:srgbClr val="92D050"/>
                </a:solidFill>
                <a:latin typeface="Arabic Typesetting"/>
                <a:cs typeface="Arabic Typesetting"/>
              </a:rPr>
              <a:t>server.address</a:t>
            </a:r>
            <a:r>
              <a:rPr lang="en-US" sz="1600" dirty="0">
                <a:solidFill>
                  <a:srgbClr val="92D050"/>
                </a:solidFill>
                <a:latin typeface="Arabic Typesetting"/>
                <a:cs typeface="Arabic Typesetting"/>
              </a:rPr>
              <a:t>().address  </a:t>
            </a:r>
          </a:p>
          <a:p>
            <a:pPr algn="just"/>
            <a:r>
              <a:rPr lang="en-US" sz="1600" dirty="0">
                <a:solidFill>
                  <a:srgbClr val="92D050"/>
                </a:solidFill>
                <a:latin typeface="Arabic Typesetting"/>
                <a:cs typeface="Arabic Typesetting"/>
              </a:rPr>
              <a:t>  var port = </a:t>
            </a:r>
            <a:r>
              <a:rPr lang="en-US" sz="1600" dirty="0" err="1">
                <a:solidFill>
                  <a:srgbClr val="92D050"/>
                </a:solidFill>
                <a:latin typeface="Arabic Typesetting"/>
                <a:cs typeface="Arabic Typesetting"/>
              </a:rPr>
              <a:t>server.address</a:t>
            </a:r>
            <a:r>
              <a:rPr lang="en-US" sz="1600" dirty="0">
                <a:solidFill>
                  <a:srgbClr val="92D050"/>
                </a:solidFill>
                <a:latin typeface="Arabic Typesetting"/>
                <a:cs typeface="Arabic Typesetting"/>
              </a:rPr>
              <a:t>().port  </a:t>
            </a:r>
          </a:p>
          <a:p>
            <a:pPr algn="just"/>
            <a:r>
              <a:rPr lang="en-US" sz="1600" dirty="0">
                <a:solidFill>
                  <a:srgbClr val="92D050"/>
                </a:solidFill>
                <a:latin typeface="Arabic Typesetting"/>
                <a:cs typeface="Arabic Typesetting"/>
              </a:rPr>
              <a:t>console.log("Example app listening at http://%s:%s", host, port)  </a:t>
            </a:r>
          </a:p>
          <a:p>
            <a:pPr algn="just"/>
            <a:r>
              <a:rPr lang="en-US" sz="1600" dirty="0">
                <a:solidFill>
                  <a:srgbClr val="92D050"/>
                </a:solidFill>
                <a:latin typeface="Arabic Typesetting"/>
                <a:cs typeface="Arabic Typesetting"/>
              </a:rPr>
              <a:t>})  </a:t>
            </a:r>
          </a:p>
          <a:p>
            <a:pPr algn="just"/>
            <a:endParaRPr lang="en-US" sz="1600" dirty="0">
              <a:solidFill>
                <a:srgbClr val="92D050"/>
              </a:solidFill>
              <a:latin typeface="Arabic Typesetting"/>
              <a:cs typeface="Arabic Typesetting"/>
            </a:endParaRPr>
          </a:p>
          <a:p>
            <a:pPr algn="just"/>
            <a:endParaRPr lang="en-US" sz="1600" dirty="0">
              <a:solidFill>
                <a:srgbClr val="92D050"/>
              </a:solidFill>
              <a:latin typeface="Arabic Typesetting"/>
              <a:cs typeface="Arabic Typesetting"/>
            </a:endParaRPr>
          </a:p>
        </p:txBody>
      </p:sp>
    </p:spTree>
    <p:extLst>
      <p:ext uri="{BB962C8B-B14F-4D97-AF65-F5344CB8AC3E}">
        <p14:creationId xmlns:p14="http://schemas.microsoft.com/office/powerpoint/2010/main" val="4087660015"/>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1E301B"/>
      </a:dk2>
      <a:lt2>
        <a:srgbClr val="F3F1F0"/>
      </a:lt2>
      <a:accent1>
        <a:srgbClr val="4BAFBF"/>
      </a:accent1>
      <a:accent2>
        <a:srgbClr val="3BB190"/>
      </a:accent2>
      <a:accent3>
        <a:srgbClr val="47B668"/>
      </a:accent3>
      <a:accent4>
        <a:srgbClr val="49B13B"/>
      </a:accent4>
      <a:accent5>
        <a:srgbClr val="7EB045"/>
      </a:accent5>
      <a:accent6>
        <a:srgbClr val="A1A737"/>
      </a:accent6>
      <a:hlink>
        <a:srgbClr val="BF5241"/>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3DFloatVTI</vt:lpstr>
      <vt:lpstr>Day 5</vt:lpstr>
      <vt:lpstr>PowerPoint Presentation</vt:lpstr>
      <vt:lpstr>Install Express</vt:lpstr>
      <vt:lpstr>Express.js Request Object</vt:lpstr>
      <vt:lpstr>PowerPoint Presentation</vt:lpstr>
      <vt:lpstr>Express.js Response Object</vt:lpstr>
      <vt:lpstr>Get Method</vt:lpstr>
      <vt:lpstr>POST METHOD</vt:lpstr>
      <vt:lpstr>Routing </vt:lpstr>
      <vt:lpstr>Cookies</vt:lpstr>
      <vt:lpstr>File Upload</vt:lpstr>
      <vt:lpstr>Middleware</vt:lpstr>
      <vt:lpstr>PowerPoint Presentation</vt:lpstr>
      <vt:lpstr>Express Scaffolding</vt:lpstr>
      <vt:lpstr>Template Engine</vt:lpstr>
      <vt:lpstr>EJS</vt:lpstr>
      <vt:lpstr>Setting Up the Project</vt:lpstr>
      <vt:lpstr>Server.js</vt:lpstr>
      <vt:lpstr>Creating the EJS Partials</vt:lpstr>
      <vt:lpstr>Adding ejs partials to views</vt:lpstr>
      <vt:lpstr>Contd...</vt:lpstr>
      <vt:lpstr>Passing Data to Views and Partials </vt:lpstr>
      <vt:lpstr>Contd...</vt:lpstr>
      <vt:lpstr>Looping Over Data in EJS</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951</cp:revision>
  <dcterms:created xsi:type="dcterms:W3CDTF">2021-06-29T07:52:44Z</dcterms:created>
  <dcterms:modified xsi:type="dcterms:W3CDTF">2022-02-18T13:27:35Z</dcterms:modified>
</cp:coreProperties>
</file>