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659" r:id="rId2"/>
  </p:sldMasterIdLst>
  <p:notesMasterIdLst>
    <p:notesMasterId r:id="rId19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71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3B775-4160-4C23-B95D-D86CF25A4019}" v="1101" dt="2021-06-18T14:37:05.908"/>
    <p1510:client id="{3872F9A5-B2F3-209D-2AE6-5A9042CD27BF}" v="275" dt="2021-06-18T15:51:04.156"/>
    <p1510:client id="{BCE06EE4-9579-4905-87F7-9368D4C8F71A}" v="2" dt="2022-02-04T03:34:14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arshi Nag Biswas" userId="S::soumarshi.biswas@nirman.io::36c65ff0-bfd8-4465-be95-9cdbb0a2b59d" providerId="AD" clId="Web-{3872F9A5-B2F3-209D-2AE6-5A9042CD27BF}"/>
    <pc:docChg chg="addSld delSld modSld">
      <pc:chgData name="Soumarshi Nag Biswas" userId="S::soumarshi.biswas@nirman.io::36c65ff0-bfd8-4465-be95-9cdbb0a2b59d" providerId="AD" clId="Web-{3872F9A5-B2F3-209D-2AE6-5A9042CD27BF}" dt="2021-06-18T15:51:01.922" v="155" actId="20577"/>
      <pc:docMkLst>
        <pc:docMk/>
      </pc:docMkLst>
      <pc:sldChg chg="addSp delSp modSp">
        <pc:chgData name="Soumarshi Nag Biswas" userId="S::soumarshi.biswas@nirman.io::36c65ff0-bfd8-4465-be95-9cdbb0a2b59d" providerId="AD" clId="Web-{3872F9A5-B2F3-209D-2AE6-5A9042CD27BF}" dt="2021-06-18T15:43:29.542" v="116" actId="20577"/>
        <pc:sldMkLst>
          <pc:docMk/>
          <pc:sldMk cId="3168827568" sldId="257"/>
        </pc:sldMkLst>
        <pc:spChg chg="mod ord">
          <ac:chgData name="Soumarshi Nag Biswas" userId="S::soumarshi.biswas@nirman.io::36c65ff0-bfd8-4465-be95-9cdbb0a2b59d" providerId="AD" clId="Web-{3872F9A5-B2F3-209D-2AE6-5A9042CD27BF}" dt="2021-06-18T15:43:29.542" v="116" actId="20577"/>
          <ac:spMkLst>
            <pc:docMk/>
            <pc:sldMk cId="3168827568" sldId="257"/>
            <ac:spMk id="3" creationId="{AE4732FB-8472-4C40-8F70-D3882E520DFD}"/>
          </ac:spMkLst>
        </pc:spChg>
        <pc:spChg chg="del">
          <ac:chgData name="Soumarshi Nag Biswas" userId="S::soumarshi.biswas@nirman.io::36c65ff0-bfd8-4465-be95-9cdbb0a2b59d" providerId="AD" clId="Web-{3872F9A5-B2F3-209D-2AE6-5A9042CD27BF}" dt="2021-06-18T15:06:12.562" v="2"/>
          <ac:spMkLst>
            <pc:docMk/>
            <pc:sldMk cId="3168827568" sldId="257"/>
            <ac:spMk id="23" creationId="{E49D7415-2F11-44C2-B6AA-13A25B6814B9}"/>
          </ac:spMkLst>
        </pc:spChg>
        <pc:spChg chg="add">
          <ac:chgData name="Soumarshi Nag Biswas" userId="S::soumarshi.biswas@nirman.io::36c65ff0-bfd8-4465-be95-9cdbb0a2b59d" providerId="AD" clId="Web-{3872F9A5-B2F3-209D-2AE6-5A9042CD27BF}" dt="2021-06-18T15:06:12.562" v="2"/>
          <ac:spMkLst>
            <pc:docMk/>
            <pc:sldMk cId="3168827568" sldId="257"/>
            <ac:spMk id="30" creationId="{E49D7415-2F11-44C2-B6AA-13A25B6814B9}"/>
          </ac:spMkLst>
        </pc:spChg>
        <pc:picChg chg="del">
          <ac:chgData name="Soumarshi Nag Biswas" userId="S::soumarshi.biswas@nirman.io::36c65ff0-bfd8-4465-be95-9cdbb0a2b59d" providerId="AD" clId="Web-{3872F9A5-B2F3-209D-2AE6-5A9042CD27BF}" dt="2021-06-18T15:05:29.577" v="0"/>
          <ac:picMkLst>
            <pc:docMk/>
            <pc:sldMk cId="3168827568" sldId="257"/>
            <ac:picMk id="4" creationId="{B15EFA54-0BAD-4B04-A5B7-86F98B9CC4BE}"/>
          </ac:picMkLst>
        </pc:picChg>
        <pc:picChg chg="add mod">
          <ac:chgData name="Soumarshi Nag Biswas" userId="S::soumarshi.biswas@nirman.io::36c65ff0-bfd8-4465-be95-9cdbb0a2b59d" providerId="AD" clId="Web-{3872F9A5-B2F3-209D-2AE6-5A9042CD27BF}" dt="2021-06-18T15:06:12.562" v="2"/>
          <ac:picMkLst>
            <pc:docMk/>
            <pc:sldMk cId="3168827568" sldId="257"/>
            <ac:picMk id="5" creationId="{D5F99C7E-631E-47FD-8D68-DEA332B4F3F1}"/>
          </ac:picMkLst>
        </pc:picChg>
        <pc:cxnChg chg="del">
          <ac:chgData name="Soumarshi Nag Biswas" userId="S::soumarshi.biswas@nirman.io::36c65ff0-bfd8-4465-be95-9cdbb0a2b59d" providerId="AD" clId="Web-{3872F9A5-B2F3-209D-2AE6-5A9042CD27BF}" dt="2021-06-18T15:06:12.562" v="2"/>
          <ac:cxnSpMkLst>
            <pc:docMk/>
            <pc:sldMk cId="3168827568" sldId="257"/>
            <ac:cxnSpMk id="24" creationId="{BCE733BF-B95F-4869-AB8F-D90C6F595769}"/>
          </ac:cxnSpMkLst>
        </pc:cxnChg>
        <pc:cxnChg chg="del">
          <ac:chgData name="Soumarshi Nag Biswas" userId="S::soumarshi.biswas@nirman.io::36c65ff0-bfd8-4465-be95-9cdbb0a2b59d" providerId="AD" clId="Web-{3872F9A5-B2F3-209D-2AE6-5A9042CD27BF}" dt="2021-06-18T15:06:12.562" v="2"/>
          <ac:cxnSpMkLst>
            <pc:docMk/>
            <pc:sldMk cId="3168827568" sldId="257"/>
            <ac:cxnSpMk id="25" creationId="{8D1166D6-1A36-41B0-8A82-37761E6F3DF9}"/>
          </ac:cxnSpMkLst>
        </pc:cxnChg>
        <pc:cxnChg chg="add">
          <ac:chgData name="Soumarshi Nag Biswas" userId="S::soumarshi.biswas@nirman.io::36c65ff0-bfd8-4465-be95-9cdbb0a2b59d" providerId="AD" clId="Web-{3872F9A5-B2F3-209D-2AE6-5A9042CD27BF}" dt="2021-06-18T15:06:12.562" v="2"/>
          <ac:cxnSpMkLst>
            <pc:docMk/>
            <pc:sldMk cId="3168827568" sldId="257"/>
            <ac:cxnSpMk id="32" creationId="{BCE733BF-B95F-4869-AB8F-D90C6F595769}"/>
          </ac:cxnSpMkLst>
        </pc:cxnChg>
        <pc:cxnChg chg="add">
          <ac:chgData name="Soumarshi Nag Biswas" userId="S::soumarshi.biswas@nirman.io::36c65ff0-bfd8-4465-be95-9cdbb0a2b59d" providerId="AD" clId="Web-{3872F9A5-B2F3-209D-2AE6-5A9042CD27BF}" dt="2021-06-18T15:06:12.562" v="2"/>
          <ac:cxnSpMkLst>
            <pc:docMk/>
            <pc:sldMk cId="3168827568" sldId="257"/>
            <ac:cxnSpMk id="34" creationId="{8D1166D6-1A36-41B0-8A82-37761E6F3DF9}"/>
          </ac:cxnSpMkLst>
        </pc:cxnChg>
      </pc:sldChg>
      <pc:sldChg chg="addSp delSp modSp">
        <pc:chgData name="Soumarshi Nag Biswas" userId="S::soumarshi.biswas@nirman.io::36c65ff0-bfd8-4465-be95-9cdbb0a2b59d" providerId="AD" clId="Web-{3872F9A5-B2F3-209D-2AE6-5A9042CD27BF}" dt="2021-06-18T15:51:01.922" v="155" actId="20577"/>
        <pc:sldMkLst>
          <pc:docMk/>
          <pc:sldMk cId="1253754513" sldId="267"/>
        </pc:sldMkLst>
        <pc:spChg chg="mod">
          <ac:chgData name="Soumarshi Nag Biswas" userId="S::soumarshi.biswas@nirman.io::36c65ff0-bfd8-4465-be95-9cdbb0a2b59d" providerId="AD" clId="Web-{3872F9A5-B2F3-209D-2AE6-5A9042CD27BF}" dt="2021-06-18T15:50:41.734" v="151"/>
          <ac:spMkLst>
            <pc:docMk/>
            <pc:sldMk cId="1253754513" sldId="267"/>
            <ac:spMk id="2" creationId="{AB43BD57-DC10-44D2-A06E-C11E8E6970AA}"/>
          </ac:spMkLst>
        </pc:spChg>
        <pc:spChg chg="del mod">
          <ac:chgData name="Soumarshi Nag Biswas" userId="S::soumarshi.biswas@nirman.io::36c65ff0-bfd8-4465-be95-9cdbb0a2b59d" providerId="AD" clId="Web-{3872F9A5-B2F3-209D-2AE6-5A9042CD27BF}" dt="2021-06-18T15:50:09.202" v="140"/>
          <ac:spMkLst>
            <pc:docMk/>
            <pc:sldMk cId="1253754513" sldId="267"/>
            <ac:spMk id="3" creationId="{8A41E9F0-7ED5-4C66-AFA3-9DA12ADA4BCD}"/>
          </ac:spMkLst>
        </pc:spChg>
        <pc:spChg chg="add mod ord">
          <ac:chgData name="Soumarshi Nag Biswas" userId="S::soumarshi.biswas@nirman.io::36c65ff0-bfd8-4465-be95-9cdbb0a2b59d" providerId="AD" clId="Web-{3872F9A5-B2F3-209D-2AE6-5A9042CD27BF}" dt="2021-06-18T15:51:01.922" v="155" actId="20577"/>
          <ac:spMkLst>
            <pc:docMk/>
            <pc:sldMk cId="1253754513" sldId="267"/>
            <ac:spMk id="5" creationId="{6383202C-46A8-4835-9128-12BE0EE4D0C3}"/>
          </ac:spMkLst>
        </pc:spChg>
        <pc:spChg chg="del">
          <ac:chgData name="Soumarshi Nag Biswas" userId="S::soumarshi.biswas@nirman.io::36c65ff0-bfd8-4465-be95-9cdbb0a2b59d" providerId="AD" clId="Web-{3872F9A5-B2F3-209D-2AE6-5A9042CD27BF}" dt="2021-06-18T15:50:09.202" v="140"/>
          <ac:spMkLst>
            <pc:docMk/>
            <pc:sldMk cId="1253754513" sldId="267"/>
            <ac:spMk id="10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50:15.218" v="143"/>
          <ac:spMkLst>
            <pc:docMk/>
            <pc:sldMk cId="1253754513" sldId="267"/>
            <ac:spMk id="22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50:15.218" v="143"/>
          <ac:spMkLst>
            <pc:docMk/>
            <pc:sldMk cId="1253754513" sldId="267"/>
            <ac:spMk id="24" creationId="{612349FF-7742-42ED-ADF3-238B5DDD176C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50:32.890" v="149"/>
          <ac:spMkLst>
            <pc:docMk/>
            <pc:sldMk cId="1253754513" sldId="267"/>
            <ac:spMk id="29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50:41.734" v="151"/>
          <ac:spMkLst>
            <pc:docMk/>
            <pc:sldMk cId="1253754513" sldId="267"/>
            <ac:spMk id="33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50:32.875" v="148"/>
          <ac:spMkLst>
            <pc:docMk/>
            <pc:sldMk cId="1253754513" sldId="267"/>
            <ac:spMk id="36" creationId="{E49D7415-2F11-44C2-B6AA-13A25B6814B9}"/>
          </ac:spMkLst>
        </pc:spChg>
        <pc:spChg chg="add">
          <ac:chgData name="Soumarshi Nag Biswas" userId="S::soumarshi.biswas@nirman.io::36c65ff0-bfd8-4465-be95-9cdbb0a2b59d" providerId="AD" clId="Web-{3872F9A5-B2F3-209D-2AE6-5A9042CD27BF}" dt="2021-06-18T15:50:41.734" v="151"/>
          <ac:spMkLst>
            <pc:docMk/>
            <pc:sldMk cId="1253754513" sldId="267"/>
            <ac:spMk id="45" creationId="{660EB578-C970-4186-B93C-45851BBC6E34}"/>
          </ac:spMkLst>
        </pc:spChg>
        <pc:picChg chg="del">
          <ac:chgData name="Soumarshi Nag Biswas" userId="S::soumarshi.biswas@nirman.io::36c65ff0-bfd8-4465-be95-9cdbb0a2b59d" providerId="AD" clId="Web-{3872F9A5-B2F3-209D-2AE6-5A9042CD27BF}" dt="2021-06-18T15:49:58.280" v="136"/>
          <ac:picMkLst>
            <pc:docMk/>
            <pc:sldMk cId="1253754513" sldId="267"/>
            <ac:picMk id="4" creationId="{E12A223D-1E93-4054-902A-BAB7C5BB3BFA}"/>
          </ac:picMkLst>
        </pc:picChg>
        <pc:picChg chg="add mod ord">
          <ac:chgData name="Soumarshi Nag Biswas" userId="S::soumarshi.biswas@nirman.io::36c65ff0-bfd8-4465-be95-9cdbb0a2b59d" providerId="AD" clId="Web-{3872F9A5-B2F3-209D-2AE6-5A9042CD27BF}" dt="2021-06-18T15:50:41.734" v="151"/>
          <ac:picMkLst>
            <pc:docMk/>
            <pc:sldMk cId="1253754513" sldId="267"/>
            <ac:picMk id="14" creationId="{B9824A48-3597-404C-8D29-D9306E805734}"/>
          </ac:picMkLst>
        </pc:picChg>
        <pc:cxnChg chg="del">
          <ac:chgData name="Soumarshi Nag Biswas" userId="S::soumarshi.biswas@nirman.io::36c65ff0-bfd8-4465-be95-9cdbb0a2b59d" providerId="AD" clId="Web-{3872F9A5-B2F3-209D-2AE6-5A9042CD27BF}" dt="2021-06-18T15:50:09.202" v="140"/>
          <ac:cxnSpMkLst>
            <pc:docMk/>
            <pc:sldMk cId="1253754513" sldId="267"/>
            <ac:cxnSpMk id="12" creationId="{8E0104E4-99BC-494F-8342-F250828E574F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50:15.218" v="143"/>
          <ac:cxnSpMkLst>
            <pc:docMk/>
            <pc:sldMk cId="1253754513" sldId="267"/>
            <ac:cxnSpMk id="18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50:15.218" v="143"/>
          <ac:cxnSpMkLst>
            <pc:docMk/>
            <pc:sldMk cId="1253754513" sldId="267"/>
            <ac:cxnSpMk id="20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50:32.890" v="149"/>
          <ac:cxnSpMkLst>
            <pc:docMk/>
            <pc:sldMk cId="1253754513" sldId="267"/>
            <ac:cxnSpMk id="31" creationId="{D2E57F3D-33BE-4306-87E6-245763719516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50:41.734" v="151"/>
          <ac:cxnSpMkLst>
            <pc:docMk/>
            <pc:sldMk cId="1253754513" sldId="267"/>
            <ac:cxnSpMk id="34" creationId="{D2E57F3D-33BE-4306-87E6-245763719516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50:32.875" v="148"/>
          <ac:cxnSpMkLst>
            <pc:docMk/>
            <pc:sldMk cId="1253754513" sldId="267"/>
            <ac:cxnSpMk id="38" creationId="{D2E57F3D-33BE-4306-87E6-245763719516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50:41.734" v="151"/>
          <ac:cxnSpMkLst>
            <pc:docMk/>
            <pc:sldMk cId="1253754513" sldId="267"/>
            <ac:cxnSpMk id="40" creationId="{CBA3C59D-8641-484F-A35C-361AD7E1553B}"/>
          </ac:cxnSpMkLst>
        </pc:cxnChg>
        <pc:cxnChg chg="add">
          <ac:chgData name="Soumarshi Nag Biswas" userId="S::soumarshi.biswas@nirman.io::36c65ff0-bfd8-4465-be95-9cdbb0a2b59d" providerId="AD" clId="Web-{3872F9A5-B2F3-209D-2AE6-5A9042CD27BF}" dt="2021-06-18T15:50:41.734" v="151"/>
          <ac:cxnSpMkLst>
            <pc:docMk/>
            <pc:sldMk cId="1253754513" sldId="267"/>
            <ac:cxnSpMk id="47" creationId="{CDF57B02-07BB-407B-BB36-06D9C64A673E}"/>
          </ac:cxnSpMkLst>
        </pc:cxnChg>
        <pc:cxnChg chg="add">
          <ac:chgData name="Soumarshi Nag Biswas" userId="S::soumarshi.biswas@nirman.io::36c65ff0-bfd8-4465-be95-9cdbb0a2b59d" providerId="AD" clId="Web-{3872F9A5-B2F3-209D-2AE6-5A9042CD27BF}" dt="2021-06-18T15:50:41.734" v="151"/>
          <ac:cxnSpMkLst>
            <pc:docMk/>
            <pc:sldMk cId="1253754513" sldId="267"/>
            <ac:cxnSpMk id="49" creationId="{C6855964-C920-48EB-8804-74291211C8A9}"/>
          </ac:cxnSpMkLst>
        </pc:cxnChg>
      </pc:sldChg>
      <pc:sldChg chg="addSp delSp modSp new del mod setBg">
        <pc:chgData name="Soumarshi Nag Biswas" userId="S::soumarshi.biswas@nirman.io::36c65ff0-bfd8-4465-be95-9cdbb0a2b59d" providerId="AD" clId="Web-{3872F9A5-B2F3-209D-2AE6-5A9042CD27BF}" dt="2021-06-18T15:49:31.936" v="134"/>
        <pc:sldMkLst>
          <pc:docMk/>
          <pc:sldMk cId="2124128075" sldId="272"/>
        </pc:sldMkLst>
        <pc:spChg chg="mod">
          <ac:chgData name="Soumarshi Nag Biswas" userId="S::soumarshi.biswas@nirman.io::36c65ff0-bfd8-4465-be95-9cdbb0a2b59d" providerId="AD" clId="Web-{3872F9A5-B2F3-209D-2AE6-5A9042CD27BF}" dt="2021-06-18T15:49:28.452" v="133"/>
          <ac:spMkLst>
            <pc:docMk/>
            <pc:sldMk cId="2124128075" sldId="272"/>
            <ac:spMk id="2" creationId="{5B66AF16-F23B-4863-BAAE-C6A76E50B02D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49:28.452" v="133"/>
          <ac:spMkLst>
            <pc:docMk/>
            <pc:sldMk cId="2124128075" sldId="272"/>
            <ac:spMk id="3" creationId="{E6AEB195-7EC7-424A-B8E7-991E4847FC91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49:19.717" v="130"/>
          <ac:spMkLst>
            <pc:docMk/>
            <pc:sldMk cId="2124128075" sldId="272"/>
            <ac:spMk id="8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49:19.717" v="130"/>
          <ac:spMkLst>
            <pc:docMk/>
            <pc:sldMk cId="2124128075" sldId="272"/>
            <ac:spMk id="12" creationId="{6BB6B482-ACCA-4938-8AEA-49D525C17221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48:56.452" v="122"/>
          <ac:spMkLst>
            <pc:docMk/>
            <pc:sldMk cId="2124128075" sldId="272"/>
            <ac:spMk id="13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3872F9A5-B2F3-209D-2AE6-5A9042CD27BF}" dt="2021-06-18T15:48:56.452" v="122"/>
          <ac:spMkLst>
            <pc:docMk/>
            <pc:sldMk cId="2124128075" sldId="272"/>
            <ac:spMk id="15" creationId="{612349FF-7742-42ED-ADF3-238B5DDD176C}"/>
          </ac:spMkLst>
        </pc:spChg>
        <pc:spChg chg="add">
          <ac:chgData name="Soumarshi Nag Biswas" userId="S::soumarshi.biswas@nirman.io::36c65ff0-bfd8-4465-be95-9cdbb0a2b59d" providerId="AD" clId="Web-{3872F9A5-B2F3-209D-2AE6-5A9042CD27BF}" dt="2021-06-18T15:49:28.452" v="133"/>
          <ac:spMkLst>
            <pc:docMk/>
            <pc:sldMk cId="2124128075" sldId="272"/>
            <ac:spMk id="18" creationId="{33E93247-6229-44AB-A550-739E971E690B}"/>
          </ac:spMkLst>
        </pc:spChg>
        <pc:spChg chg="add">
          <ac:chgData name="Soumarshi Nag Biswas" userId="S::soumarshi.biswas@nirman.io::36c65ff0-bfd8-4465-be95-9cdbb0a2b59d" providerId="AD" clId="Web-{3872F9A5-B2F3-209D-2AE6-5A9042CD27BF}" dt="2021-06-18T15:49:28.452" v="133"/>
          <ac:spMkLst>
            <pc:docMk/>
            <pc:sldMk cId="2124128075" sldId="272"/>
            <ac:spMk id="20" creationId="{612349FF-7742-42ED-ADF3-238B5DDD176C}"/>
          </ac:spMkLst>
        </pc:spChg>
        <pc:picChg chg="add del">
          <ac:chgData name="Soumarshi Nag Biswas" userId="S::soumarshi.biswas@nirman.io::36c65ff0-bfd8-4465-be95-9cdbb0a2b59d" providerId="AD" clId="Web-{3872F9A5-B2F3-209D-2AE6-5A9042CD27BF}" dt="2021-06-18T15:48:56.452" v="122"/>
          <ac:picMkLst>
            <pc:docMk/>
            <pc:sldMk cId="2124128075" sldId="272"/>
            <ac:picMk id="5" creationId="{AA958B55-B403-4451-8363-9FB68A9DC281}"/>
          </ac:picMkLst>
        </pc:picChg>
        <pc:picChg chg="add del">
          <ac:chgData name="Soumarshi Nag Biswas" userId="S::soumarshi.biswas@nirman.io::36c65ff0-bfd8-4465-be95-9cdbb0a2b59d" providerId="AD" clId="Web-{3872F9A5-B2F3-209D-2AE6-5A9042CD27BF}" dt="2021-06-18T15:49:19.717" v="130"/>
          <ac:picMkLst>
            <pc:docMk/>
            <pc:sldMk cId="2124128075" sldId="272"/>
            <ac:picMk id="10" creationId="{38265ED0-13B0-4876-855D-2AAB55B749AC}"/>
          </ac:picMkLst>
        </pc:picChg>
        <pc:picChg chg="add">
          <ac:chgData name="Soumarshi Nag Biswas" userId="S::soumarshi.biswas@nirman.io::36c65ff0-bfd8-4465-be95-9cdbb0a2b59d" providerId="AD" clId="Web-{3872F9A5-B2F3-209D-2AE6-5A9042CD27BF}" dt="2021-06-18T15:49:28.452" v="133"/>
          <ac:picMkLst>
            <pc:docMk/>
            <pc:sldMk cId="2124128075" sldId="272"/>
            <ac:picMk id="19" creationId="{C097053B-1862-4D36-A85C-5CA2AB4FD276}"/>
          </ac:picMkLst>
        </pc:picChg>
        <pc:cxnChg chg="add del">
          <ac:chgData name="Soumarshi Nag Biswas" userId="S::soumarshi.biswas@nirman.io::36c65ff0-bfd8-4465-be95-9cdbb0a2b59d" providerId="AD" clId="Web-{3872F9A5-B2F3-209D-2AE6-5A9042CD27BF}" dt="2021-06-18T15:49:19.717" v="130"/>
          <ac:cxnSpMkLst>
            <pc:docMk/>
            <pc:sldMk cId="2124128075" sldId="272"/>
            <ac:cxnSpMk id="6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49:19.717" v="130"/>
          <ac:cxnSpMkLst>
            <pc:docMk/>
            <pc:sldMk cId="2124128075" sldId="272"/>
            <ac:cxnSpMk id="7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48:56.452" v="122"/>
          <ac:cxnSpMkLst>
            <pc:docMk/>
            <pc:sldMk cId="2124128075" sldId="272"/>
            <ac:cxnSpMk id="9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48:56.452" v="122"/>
          <ac:cxnSpMkLst>
            <pc:docMk/>
            <pc:sldMk cId="2124128075" sldId="272"/>
            <ac:cxnSpMk id="11" creationId="{085AA86F-6A4D-4BCB-A045-D992CDC2959B}"/>
          </ac:cxnSpMkLst>
        </pc:cxnChg>
        <pc:cxnChg chg="add">
          <ac:chgData name="Soumarshi Nag Biswas" userId="S::soumarshi.biswas@nirman.io::36c65ff0-bfd8-4465-be95-9cdbb0a2b59d" providerId="AD" clId="Web-{3872F9A5-B2F3-209D-2AE6-5A9042CD27BF}" dt="2021-06-18T15:49:28.452" v="133"/>
          <ac:cxnSpMkLst>
            <pc:docMk/>
            <pc:sldMk cId="2124128075" sldId="272"/>
            <ac:cxnSpMk id="14" creationId="{F64F9B95-9045-48D2-B9F3-2927E98F54AA}"/>
          </ac:cxnSpMkLst>
        </pc:cxnChg>
        <pc:cxnChg chg="add">
          <ac:chgData name="Soumarshi Nag Biswas" userId="S::soumarshi.biswas@nirman.io::36c65ff0-bfd8-4465-be95-9cdbb0a2b59d" providerId="AD" clId="Web-{3872F9A5-B2F3-209D-2AE6-5A9042CD27BF}" dt="2021-06-18T15:49:28.452" v="133"/>
          <ac:cxnSpMkLst>
            <pc:docMk/>
            <pc:sldMk cId="2124128075" sldId="272"/>
            <ac:cxnSpMk id="16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3872F9A5-B2F3-209D-2AE6-5A9042CD27BF}" dt="2021-06-18T15:49:19.717" v="130"/>
          <ac:cxnSpMkLst>
            <pc:docMk/>
            <pc:sldMk cId="2124128075" sldId="272"/>
            <ac:cxnSpMk id="17" creationId="{EE2E603F-4A95-4FE8-BB06-211DFD75DBEF}"/>
          </ac:cxnSpMkLst>
        </pc:cxnChg>
      </pc:sldChg>
    </pc:docChg>
  </pc:docChgLst>
  <pc:docChgLst>
    <pc:chgData name="Soumarshi Nag Biswas" userId="S::soumarshi.biswas@nirman.io::36c65ff0-bfd8-4465-be95-9cdbb0a2b59d" providerId="AD" clId="Web-{1D53B775-4160-4C23-B95D-D86CF25A4019}"/>
    <pc:docChg chg="addSld delSld modSld addMainMaster delMainMaster">
      <pc:chgData name="Soumarshi Nag Biswas" userId="S::soumarshi.biswas@nirman.io::36c65ff0-bfd8-4465-be95-9cdbb0a2b59d" providerId="AD" clId="Web-{1D53B775-4160-4C23-B95D-D86CF25A4019}" dt="2021-06-18T14:37:15.441" v="1040"/>
      <pc:docMkLst>
        <pc:docMk/>
      </pc:docMkLst>
      <pc:sldChg chg="addSp modSp mod setBg modClrScheme chgLayout">
        <pc:chgData name="Soumarshi Nag Biswas" userId="S::soumarshi.biswas@nirman.io::36c65ff0-bfd8-4465-be95-9cdbb0a2b59d" providerId="AD" clId="Web-{1D53B775-4160-4C23-B95D-D86CF25A4019}" dt="2021-06-18T12:45:31.685" v="10" actId="20577"/>
        <pc:sldMkLst>
          <pc:docMk/>
          <pc:sldMk cId="109857222" sldId="256"/>
        </pc:sldMkLst>
        <pc:spChg chg="mod">
          <ac:chgData name="Soumarshi Nag Biswas" userId="S::soumarshi.biswas@nirman.io::36c65ff0-bfd8-4465-be95-9cdbb0a2b59d" providerId="AD" clId="Web-{1D53B775-4160-4C23-B95D-D86CF25A4019}" dt="2021-06-18T12:45:25.669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oumarshi Nag Biswas" userId="S::soumarshi.biswas@nirman.io::36c65ff0-bfd8-4465-be95-9cdbb0a2b59d" providerId="AD" clId="Web-{1D53B775-4160-4C23-B95D-D86CF25A4019}" dt="2021-06-18T12:45:31.685" v="1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2:45:12.152" v="0"/>
          <ac:spMkLst>
            <pc:docMk/>
            <pc:sldMk cId="109857222" sldId="256"/>
            <ac:spMk id="9" creationId="{33E93247-6229-44AB-A550-739E971E690B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2:45:12.152" v="0"/>
          <ac:spMkLst>
            <pc:docMk/>
            <pc:sldMk cId="109857222" sldId="256"/>
            <ac:spMk id="11" creationId="{A5D67320-FCFD-4931-AAF7-C6C853329C7F}"/>
          </ac:spMkLst>
        </pc:spChg>
        <pc:picChg chg="add">
          <ac:chgData name="Soumarshi Nag Biswas" userId="S::soumarshi.biswas@nirman.io::36c65ff0-bfd8-4465-be95-9cdbb0a2b59d" providerId="AD" clId="Web-{1D53B775-4160-4C23-B95D-D86CF25A4019}" dt="2021-06-18T12:45:12.152" v="0"/>
          <ac:picMkLst>
            <pc:docMk/>
            <pc:sldMk cId="109857222" sldId="256"/>
            <ac:picMk id="4" creationId="{2DC0FBB1-800B-4A20-BF7E-B83610ADD034}"/>
          </ac:picMkLst>
        </pc:picChg>
        <pc:cxnChg chg="add">
          <ac:chgData name="Soumarshi Nag Biswas" userId="S::soumarshi.biswas@nirman.io::36c65ff0-bfd8-4465-be95-9cdbb0a2b59d" providerId="AD" clId="Web-{1D53B775-4160-4C23-B95D-D86CF25A4019}" dt="2021-06-18T12:45:12.152" v="0"/>
          <ac:cxnSpMkLst>
            <pc:docMk/>
            <pc:sldMk cId="109857222" sldId="256"/>
            <ac:cxnSpMk id="13" creationId="{EE2E603F-4A95-4FE8-BB06-211DFD75DBEF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3:35:33.294" v="564" actId="20577"/>
        <pc:sldMkLst>
          <pc:docMk/>
          <pc:sldMk cId="3168827568" sldId="257"/>
        </pc:sldMkLst>
        <pc:spChg chg="mod">
          <ac:chgData name="Soumarshi Nag Biswas" userId="S::soumarshi.biswas@nirman.io::36c65ff0-bfd8-4465-be95-9cdbb0a2b59d" providerId="AD" clId="Web-{1D53B775-4160-4C23-B95D-D86CF25A4019}" dt="2021-06-18T12:55:06.539" v="252"/>
          <ac:spMkLst>
            <pc:docMk/>
            <pc:sldMk cId="3168827568" sldId="257"/>
            <ac:spMk id="2" creationId="{54C90A52-D283-4901-B7D5-619E16143E02}"/>
          </ac:spMkLst>
        </pc:spChg>
        <pc:spChg chg="mod ord">
          <ac:chgData name="Soumarshi Nag Biswas" userId="S::soumarshi.biswas@nirman.io::36c65ff0-bfd8-4465-be95-9cdbb0a2b59d" providerId="AD" clId="Web-{1D53B775-4160-4C23-B95D-D86CF25A4019}" dt="2021-06-18T13:35:33.294" v="564" actId="20577"/>
          <ac:spMkLst>
            <pc:docMk/>
            <pc:sldMk cId="3168827568" sldId="257"/>
            <ac:spMk id="3" creationId="{AE4732FB-8472-4C40-8F70-D3882E520DFD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2:55:06.539" v="252"/>
          <ac:spMkLst>
            <pc:docMk/>
            <pc:sldMk cId="3168827568" sldId="257"/>
            <ac:spMk id="8" creationId="{5F710FDB-0919-493E-8539-8240C23F1EB2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2:55:01.210" v="249"/>
          <ac:spMkLst>
            <pc:docMk/>
            <pc:sldMk cId="3168827568" sldId="257"/>
            <ac:spMk id="14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2:54:58.694" v="247"/>
          <ac:spMkLst>
            <pc:docMk/>
            <pc:sldMk cId="3168827568" sldId="257"/>
            <ac:spMk id="17" creationId="{660EB578-C970-4186-B93C-45851BBC6E34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2:55:06.523" v="251"/>
          <ac:spMkLst>
            <pc:docMk/>
            <pc:sldMk cId="3168827568" sldId="257"/>
            <ac:spMk id="18" creationId="{E49D7415-2F11-44C2-B6AA-13A25B6814B9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2:55:06.539" v="252"/>
          <ac:spMkLst>
            <pc:docMk/>
            <pc:sldMk cId="3168827568" sldId="257"/>
            <ac:spMk id="23" creationId="{E49D7415-2F11-44C2-B6AA-13A25B6814B9}"/>
          </ac:spMkLst>
        </pc:spChg>
        <pc:picChg chg="add mod">
          <ac:chgData name="Soumarshi Nag Biswas" userId="S::soumarshi.biswas@nirman.io::36c65ff0-bfd8-4465-be95-9cdbb0a2b59d" providerId="AD" clId="Web-{1D53B775-4160-4C23-B95D-D86CF25A4019}" dt="2021-06-18T12:55:06.539" v="252"/>
          <ac:picMkLst>
            <pc:docMk/>
            <pc:sldMk cId="3168827568" sldId="257"/>
            <ac:picMk id="4" creationId="{B15EFA54-0BAD-4B04-A5B7-86F98B9CC4BE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2:55:06.539" v="252"/>
          <ac:cxnSpMkLst>
            <pc:docMk/>
            <pc:sldMk cId="3168827568" sldId="257"/>
            <ac:cxnSpMk id="10" creationId="{22F20000-FD86-48F6-9363-FEC90C932DCD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5:06.539" v="252"/>
          <ac:cxnSpMkLst>
            <pc:docMk/>
            <pc:sldMk cId="3168827568" sldId="257"/>
            <ac:cxnSpMk id="12" creationId="{872AE332-6ACA-45BE-875F-91A291D4A40D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5:01.210" v="249"/>
          <ac:cxnSpMkLst>
            <pc:docMk/>
            <pc:sldMk cId="3168827568" sldId="257"/>
            <ac:cxnSpMk id="15" creationId="{511FC409-B3C2-4F68-865C-C5333D6F2710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5:01.210" v="249"/>
          <ac:cxnSpMkLst>
            <pc:docMk/>
            <pc:sldMk cId="3168827568" sldId="257"/>
            <ac:cxnSpMk id="16" creationId="{B810270D-76A7-44B3-9746-7EDF5788602E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4:58.694" v="247"/>
          <ac:cxnSpMkLst>
            <pc:docMk/>
            <pc:sldMk cId="3168827568" sldId="257"/>
            <ac:cxnSpMk id="19" creationId="{CDF57B02-07BB-407B-BB36-06D9C64A673E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5:06.523" v="251"/>
          <ac:cxnSpMkLst>
            <pc:docMk/>
            <pc:sldMk cId="3168827568" sldId="257"/>
            <ac:cxnSpMk id="20" creationId="{D2E57F3D-33BE-4306-87E6-245763719516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4:58.694" v="247"/>
          <ac:cxnSpMkLst>
            <pc:docMk/>
            <pc:sldMk cId="3168827568" sldId="257"/>
            <ac:cxnSpMk id="21" creationId="{C6855964-C920-48EB-8804-74291211C8A9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5:06.523" v="251"/>
          <ac:cxnSpMkLst>
            <pc:docMk/>
            <pc:sldMk cId="3168827568" sldId="257"/>
            <ac:cxnSpMk id="22" creationId="{CBA3C59D-8641-484F-A35C-361AD7E1553B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2:55:06.539" v="252"/>
          <ac:cxnSpMkLst>
            <pc:docMk/>
            <pc:sldMk cId="3168827568" sldId="257"/>
            <ac:cxnSpMk id="24" creationId="{BCE733BF-B95F-4869-AB8F-D90C6F595769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2:55:06.539" v="252"/>
          <ac:cxnSpMkLst>
            <pc:docMk/>
            <pc:sldMk cId="3168827568" sldId="257"/>
            <ac:cxnSpMk id="25" creationId="{8D1166D6-1A36-41B0-8A82-37761E6F3DF9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3:03:21.713" v="390"/>
        <pc:sldMkLst>
          <pc:docMk/>
          <pc:sldMk cId="2100555984" sldId="258"/>
        </pc:sldMkLst>
        <pc:spChg chg="mod">
          <ac:chgData name="Soumarshi Nag Biswas" userId="S::soumarshi.biswas@nirman.io::36c65ff0-bfd8-4465-be95-9cdbb0a2b59d" providerId="AD" clId="Web-{1D53B775-4160-4C23-B95D-D86CF25A4019}" dt="2021-06-18T13:03:21.713" v="390"/>
          <ac:spMkLst>
            <pc:docMk/>
            <pc:sldMk cId="2100555984" sldId="258"/>
            <ac:spMk id="2" creationId="{8C284207-0BDD-42D0-B4F0-8A7BF8517A9E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3:03:21.713" v="390"/>
          <ac:spMkLst>
            <pc:docMk/>
            <pc:sldMk cId="2100555984" sldId="258"/>
            <ac:spMk id="3" creationId="{F7772E4F-88F6-4D85-9D0A-7C807F20412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2:59:06.953" v="322"/>
          <ac:spMkLst>
            <pc:docMk/>
            <pc:sldMk cId="2100555984" sldId="258"/>
            <ac:spMk id="6" creationId="{F68B2C62-7648-4430-90D5-AE0F252AF113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2:58:52.358" v="320"/>
          <ac:spMkLst>
            <pc:docMk/>
            <pc:sldMk cId="2100555984" sldId="258"/>
            <ac:spMk id="9" creationId="{660EB578-C970-4186-B93C-45851BBC6E34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02:52.382" v="374"/>
          <ac:spMkLst>
            <pc:docMk/>
            <pc:sldMk cId="2100555984" sldId="258"/>
            <ac:spMk id="10" creationId="{660EB578-C970-4186-B93C-45851BBC6E34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03:21.713" v="390"/>
          <ac:spMkLst>
            <pc:docMk/>
            <pc:sldMk cId="2100555984" sldId="258"/>
            <ac:spMk id="16" creationId="{985184E4-C93A-4E34-8365-1886AAC5DE60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02:47.319" v="350"/>
          <ac:spMkLst>
            <pc:docMk/>
            <pc:sldMk cId="2100555984" sldId="258"/>
            <ac:spMk id="17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02:10.127" v="348"/>
          <ac:spMkLst>
            <pc:docMk/>
            <pc:sldMk cId="2100555984" sldId="258"/>
            <ac:spMk id="20" creationId="{660EB578-C970-4186-B93C-45851BBC6E34}"/>
          </ac:spMkLst>
        </pc:spChg>
        <pc:graphicFrameChg chg="add del">
          <ac:chgData name="Soumarshi Nag Biswas" userId="S::soumarshi.biswas@nirman.io::36c65ff0-bfd8-4465-be95-9cdbb0a2b59d" providerId="AD" clId="Web-{1D53B775-4160-4C23-B95D-D86CF25A4019}" dt="2021-06-18T12:59:06.953" v="322"/>
          <ac:graphicFrameMkLst>
            <pc:docMk/>
            <pc:sldMk cId="2100555984" sldId="258"/>
            <ac:graphicFrameMk id="8" creationId="{6131B203-B59B-4553-A9D5-65CE6DE44073}"/>
          </ac:graphicFrameMkLst>
        </pc:graphicFrameChg>
        <pc:graphicFrameChg chg="add">
          <ac:chgData name="Soumarshi Nag Biswas" userId="S::soumarshi.biswas@nirman.io::36c65ff0-bfd8-4465-be95-9cdbb0a2b59d" providerId="AD" clId="Web-{1D53B775-4160-4C23-B95D-D86CF25A4019}" dt="2021-06-18T13:03:21.713" v="390"/>
          <ac:graphicFrameMkLst>
            <pc:docMk/>
            <pc:sldMk cId="2100555984" sldId="258"/>
            <ac:graphicFrameMk id="21" creationId="{1D858FD9-8F8F-47CB-A393-D4CFFA8341C1}"/>
          </ac:graphicFrameMkLst>
        </pc:graphicFrameChg>
        <pc:picChg chg="add del">
          <ac:chgData name="Soumarshi Nag Biswas" userId="S::soumarshi.biswas@nirman.io::36c65ff0-bfd8-4465-be95-9cdbb0a2b59d" providerId="AD" clId="Web-{1D53B775-4160-4C23-B95D-D86CF25A4019}" dt="2021-06-18T12:58:52.358" v="320"/>
          <ac:picMkLst>
            <pc:docMk/>
            <pc:sldMk cId="2100555984" sldId="258"/>
            <ac:picMk id="5" creationId="{992713BA-9C84-4EEA-AC0C-0CBE48AC9E0C}"/>
          </ac:picMkLst>
        </pc:picChg>
        <pc:picChg chg="add del mod ord">
          <ac:chgData name="Soumarshi Nag Biswas" userId="S::soumarshi.biswas@nirman.io::36c65ff0-bfd8-4465-be95-9cdbb0a2b59d" providerId="AD" clId="Web-{1D53B775-4160-4C23-B95D-D86CF25A4019}" dt="2021-06-18T13:02:52.382" v="374"/>
          <ac:picMkLst>
            <pc:docMk/>
            <pc:sldMk cId="2100555984" sldId="258"/>
            <ac:picMk id="12" creationId="{992713BA-9C84-4EEA-AC0C-0CBE48AC9E0C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2:59:06.953" v="322"/>
          <ac:cxnSpMkLst>
            <pc:docMk/>
            <pc:sldMk cId="2100555984" sldId="258"/>
            <ac:cxnSpMk id="7" creationId="{4BFD5B9F-5FB6-467D-83D5-DF82F1907354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8:52.358" v="320"/>
          <ac:cxnSpMkLst>
            <pc:docMk/>
            <pc:sldMk cId="2100555984" sldId="258"/>
            <ac:cxnSpMk id="11" creationId="{CDF57B02-07BB-407B-BB36-06D9C64A673E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2:58:52.358" v="320"/>
          <ac:cxnSpMkLst>
            <pc:docMk/>
            <pc:sldMk cId="2100555984" sldId="258"/>
            <ac:cxnSpMk id="13" creationId="{C6855964-C920-48EB-8804-74291211C8A9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02:52.382" v="374"/>
          <ac:cxnSpMkLst>
            <pc:docMk/>
            <pc:sldMk cId="2100555984" sldId="258"/>
            <ac:cxnSpMk id="14" creationId="{CDF57B02-07BB-407B-BB36-06D9C64A673E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02:52.382" v="374"/>
          <ac:cxnSpMkLst>
            <pc:docMk/>
            <pc:sldMk cId="2100555984" sldId="258"/>
            <ac:cxnSpMk id="15" creationId="{C6855964-C920-48EB-8804-74291211C8A9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02:47.319" v="350"/>
          <ac:cxnSpMkLst>
            <pc:docMk/>
            <pc:sldMk cId="2100555984" sldId="258"/>
            <ac:cxnSpMk id="18" creationId="{D2E57F3D-33BE-4306-87E6-245763719516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03:21.713" v="390"/>
          <ac:cxnSpMkLst>
            <pc:docMk/>
            <pc:sldMk cId="2100555984" sldId="258"/>
            <ac:cxnSpMk id="19" creationId="{8AB0D40B-37F7-4F1F-B956-AFC12066ABE3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02:10.127" v="348"/>
          <ac:cxnSpMkLst>
            <pc:docMk/>
            <pc:sldMk cId="2100555984" sldId="258"/>
            <ac:cxnSpMk id="22" creationId="{CDF57B02-07BB-407B-BB36-06D9C64A673E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02:10.127" v="348"/>
          <ac:cxnSpMkLst>
            <pc:docMk/>
            <pc:sldMk cId="2100555984" sldId="258"/>
            <ac:cxnSpMk id="24" creationId="{C6855964-C920-48EB-8804-74291211C8A9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3:05:05.348" v="425" actId="20577"/>
        <pc:sldMkLst>
          <pc:docMk/>
          <pc:sldMk cId="2479823624" sldId="259"/>
        </pc:sldMkLst>
        <pc:spChg chg="mod">
          <ac:chgData name="Soumarshi Nag Biswas" userId="S::soumarshi.biswas@nirman.io::36c65ff0-bfd8-4465-be95-9cdbb0a2b59d" providerId="AD" clId="Web-{1D53B775-4160-4C23-B95D-D86CF25A4019}" dt="2021-06-18T13:05:05.348" v="425" actId="20577"/>
          <ac:spMkLst>
            <pc:docMk/>
            <pc:sldMk cId="2479823624" sldId="259"/>
            <ac:spMk id="2" creationId="{E017B4EB-659E-4D20-9305-964E68A28993}"/>
          </ac:spMkLst>
        </pc:spChg>
        <pc:spChg chg="del mod">
          <ac:chgData name="Soumarshi Nag Biswas" userId="S::soumarshi.biswas@nirman.io::36c65ff0-bfd8-4465-be95-9cdbb0a2b59d" providerId="AD" clId="Web-{1D53B775-4160-4C23-B95D-D86CF25A4019}" dt="2021-06-18T13:04:52.706" v="424"/>
          <ac:spMkLst>
            <pc:docMk/>
            <pc:sldMk cId="2479823624" sldId="259"/>
            <ac:spMk id="3" creationId="{F5073418-DF3B-49CA-9119-D838E52B9C49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04:52.706" v="424"/>
          <ac:spMkLst>
            <pc:docMk/>
            <pc:sldMk cId="2479823624" sldId="259"/>
            <ac:spMk id="9" creationId="{F68B2C62-7648-4430-90D5-AE0F252AF113}"/>
          </ac:spMkLst>
        </pc:spChg>
        <pc:graphicFrameChg chg="add">
          <ac:chgData name="Soumarshi Nag Biswas" userId="S::soumarshi.biswas@nirman.io::36c65ff0-bfd8-4465-be95-9cdbb0a2b59d" providerId="AD" clId="Web-{1D53B775-4160-4C23-B95D-D86CF25A4019}" dt="2021-06-18T13:04:52.706" v="424"/>
          <ac:graphicFrameMkLst>
            <pc:docMk/>
            <pc:sldMk cId="2479823624" sldId="259"/>
            <ac:graphicFrameMk id="5" creationId="{A613F580-C11D-4D23-8127-5E9307ECFB27}"/>
          </ac:graphicFrameMkLst>
        </pc:graphicFrameChg>
        <pc:cxnChg chg="add">
          <ac:chgData name="Soumarshi Nag Biswas" userId="S::soumarshi.biswas@nirman.io::36c65ff0-bfd8-4465-be95-9cdbb0a2b59d" providerId="AD" clId="Web-{1D53B775-4160-4C23-B95D-D86CF25A4019}" dt="2021-06-18T13:04:52.706" v="424"/>
          <ac:cxnSpMkLst>
            <pc:docMk/>
            <pc:sldMk cId="2479823624" sldId="259"/>
            <ac:cxnSpMk id="11" creationId="{AAD0195E-7F27-4D06-9427-0C121D721A14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04:52.706" v="424"/>
          <ac:cxnSpMkLst>
            <pc:docMk/>
            <pc:sldMk cId="2479823624" sldId="259"/>
            <ac:cxnSpMk id="13" creationId="{9D74C2FC-3228-4FC1-B97B-87AD35508D91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3:38:29.264" v="601"/>
        <pc:sldMkLst>
          <pc:docMk/>
          <pc:sldMk cId="157538985" sldId="260"/>
        </pc:sldMkLst>
        <pc:spChg chg="mod">
          <ac:chgData name="Soumarshi Nag Biswas" userId="S::soumarshi.biswas@nirman.io::36c65ff0-bfd8-4465-be95-9cdbb0a2b59d" providerId="AD" clId="Web-{1D53B775-4160-4C23-B95D-D86CF25A4019}" dt="2021-06-18T13:38:25.217" v="600"/>
          <ac:spMkLst>
            <pc:docMk/>
            <pc:sldMk cId="157538985" sldId="260"/>
            <ac:spMk id="2" creationId="{F662EA8C-9279-439F-857E-AE549D47B830}"/>
          </ac:spMkLst>
        </pc:spChg>
        <pc:spChg chg="mod">
          <ac:chgData name="Soumarshi Nag Biswas" userId="S::soumarshi.biswas@nirman.io::36c65ff0-bfd8-4465-be95-9cdbb0a2b59d" providerId="AD" clId="Web-{1D53B775-4160-4C23-B95D-D86CF25A4019}" dt="2021-06-18T13:38:25.217" v="600"/>
          <ac:spMkLst>
            <pc:docMk/>
            <pc:sldMk cId="157538985" sldId="260"/>
            <ac:spMk id="3" creationId="{F71BD08D-9E7D-491D-9E24-B71902921757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3:38:29.264" v="601"/>
          <ac:spMkLst>
            <pc:docMk/>
            <pc:sldMk cId="157538985" sldId="260"/>
            <ac:spMk id="5" creationId="{FFEEF1AA-6723-4994-9F9C-78AE646DF305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8:25.217" v="600"/>
          <ac:spMkLst>
            <pc:docMk/>
            <pc:sldMk cId="157538985" sldId="260"/>
            <ac:spMk id="10" creationId="{E49D7415-2F11-44C2-B6AA-13A25B6814B9}"/>
          </ac:spMkLst>
        </pc:spChg>
        <pc:picChg chg="add mod">
          <ac:chgData name="Soumarshi Nag Biswas" userId="S::soumarshi.biswas@nirman.io::36c65ff0-bfd8-4465-be95-9cdbb0a2b59d" providerId="AD" clId="Web-{1D53B775-4160-4C23-B95D-D86CF25A4019}" dt="2021-06-18T13:38:25.217" v="600"/>
          <ac:picMkLst>
            <pc:docMk/>
            <pc:sldMk cId="157538985" sldId="260"/>
            <ac:picMk id="4" creationId="{21ECADAF-30AE-4E19-BB42-F2B9761733B6}"/>
          </ac:picMkLst>
        </pc:picChg>
        <pc:cxnChg chg="add">
          <ac:chgData name="Soumarshi Nag Biswas" userId="S::soumarshi.biswas@nirman.io::36c65ff0-bfd8-4465-be95-9cdbb0a2b59d" providerId="AD" clId="Web-{1D53B775-4160-4C23-B95D-D86CF25A4019}" dt="2021-06-18T13:38:25.217" v="600"/>
          <ac:cxnSpMkLst>
            <pc:docMk/>
            <pc:sldMk cId="157538985" sldId="260"/>
            <ac:cxnSpMk id="12" creationId="{D2E57F3D-33BE-4306-87E6-245763719516}"/>
          </ac:cxnSpMkLst>
        </pc:cxnChg>
      </pc:sldChg>
      <pc:sldChg chg="modSp new del">
        <pc:chgData name="Soumarshi Nag Biswas" userId="S::soumarshi.biswas@nirman.io::36c65ff0-bfd8-4465-be95-9cdbb0a2b59d" providerId="AD" clId="Web-{1D53B775-4160-4C23-B95D-D86CF25A4019}" dt="2021-06-18T13:11:15.713" v="450"/>
        <pc:sldMkLst>
          <pc:docMk/>
          <pc:sldMk cId="3772944328" sldId="260"/>
        </pc:sldMkLst>
        <pc:spChg chg="mod">
          <ac:chgData name="Soumarshi Nag Biswas" userId="S::soumarshi.biswas@nirman.io::36c65ff0-bfd8-4465-be95-9cdbb0a2b59d" providerId="AD" clId="Web-{1D53B775-4160-4C23-B95D-D86CF25A4019}" dt="2021-06-18T13:05:21.475" v="436" actId="20577"/>
          <ac:spMkLst>
            <pc:docMk/>
            <pc:sldMk cId="3772944328" sldId="260"/>
            <ac:spMk id="2" creationId="{F53B0C79-A9BF-4AA6-8C3D-7331BF900F3E}"/>
          </ac:spMkLst>
        </pc:spChg>
        <pc:spChg chg="mod">
          <ac:chgData name="Soumarshi Nag Biswas" userId="S::soumarshi.biswas@nirman.io::36c65ff0-bfd8-4465-be95-9cdbb0a2b59d" providerId="AD" clId="Web-{1D53B775-4160-4C23-B95D-D86CF25A4019}" dt="2021-06-18T13:11:12.822" v="448" actId="20577"/>
          <ac:spMkLst>
            <pc:docMk/>
            <pc:sldMk cId="3772944328" sldId="260"/>
            <ac:spMk id="3" creationId="{A3961BEE-1A68-43BB-9601-7659BD469F77}"/>
          </ac:spMkLst>
        </pc:spChg>
      </pc:sldChg>
      <pc:sldChg chg="addSp delSp modSp new mod setBg modClrScheme chgLayout">
        <pc:chgData name="Soumarshi Nag Biswas" userId="S::soumarshi.biswas@nirman.io::36c65ff0-bfd8-4465-be95-9cdbb0a2b59d" providerId="AD" clId="Web-{1D53B775-4160-4C23-B95D-D86CF25A4019}" dt="2021-06-18T13:32:46.090" v="538" actId="20577"/>
        <pc:sldMkLst>
          <pc:docMk/>
          <pc:sldMk cId="1221221965" sldId="261"/>
        </pc:sldMkLst>
        <pc:spChg chg="mod ord">
          <ac:chgData name="Soumarshi Nag Biswas" userId="S::soumarshi.biswas@nirman.io::36c65ff0-bfd8-4465-be95-9cdbb0a2b59d" providerId="AD" clId="Web-{1D53B775-4160-4C23-B95D-D86CF25A4019}" dt="2021-06-18T13:31:52.428" v="529" actId="20577"/>
          <ac:spMkLst>
            <pc:docMk/>
            <pc:sldMk cId="1221221965" sldId="261"/>
            <ac:spMk id="2" creationId="{B3F26032-4418-416F-B8CF-03101EEEF602}"/>
          </ac:spMkLst>
        </pc:spChg>
        <pc:spChg chg="add del mod ord">
          <ac:chgData name="Soumarshi Nag Biswas" userId="S::soumarshi.biswas@nirman.io::36c65ff0-bfd8-4465-be95-9cdbb0a2b59d" providerId="AD" clId="Web-{1D53B775-4160-4C23-B95D-D86CF25A4019}" dt="2021-06-18T13:30:29.342" v="520"/>
          <ac:spMkLst>
            <pc:docMk/>
            <pc:sldMk cId="1221221965" sldId="261"/>
            <ac:spMk id="3" creationId="{40BAE236-C1EE-48D2-B370-31125CC2E95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29:09.412" v="510"/>
          <ac:spMkLst>
            <pc:docMk/>
            <pc:sldMk cId="1221221965" sldId="261"/>
            <ac:spMk id="7" creationId="{DEF92653-5D6D-47E6-8744-0DAF76E049C4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28:56.645" v="508"/>
          <ac:spMkLst>
            <pc:docMk/>
            <pc:sldMk cId="1221221965" sldId="261"/>
            <ac:spMk id="12" creationId="{DEF92653-5D6D-47E6-8744-0DAF76E049C4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3:29:54.276" v="516"/>
          <ac:spMkLst>
            <pc:docMk/>
            <pc:sldMk cId="1221221965" sldId="261"/>
            <ac:spMk id="13" creationId="{77C525B6-C492-4B8C-86B6-E4D77897D261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30:33.593" v="521"/>
          <ac:spMkLst>
            <pc:docMk/>
            <pc:sldMk cId="1221221965" sldId="261"/>
            <ac:spMk id="15" creationId="{E49D7415-2F11-44C2-B6AA-13A25B6814B9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3:30:33.593" v="521"/>
          <ac:spMkLst>
            <pc:docMk/>
            <pc:sldMk cId="1221221965" sldId="261"/>
            <ac:spMk id="20" creationId="{9F85FD71-2CC3-4C83-B967-9ACAB8EEAC8F}"/>
          </ac:spMkLst>
        </pc:spChg>
        <pc:spChg chg="add mod">
          <ac:chgData name="Soumarshi Nag Biswas" userId="S::soumarshi.biswas@nirman.io::36c65ff0-bfd8-4465-be95-9cdbb0a2b59d" providerId="AD" clId="Web-{1D53B775-4160-4C23-B95D-D86CF25A4019}" dt="2021-06-18T13:32:46.090" v="538" actId="20577"/>
          <ac:spMkLst>
            <pc:docMk/>
            <pc:sldMk cId="1221221965" sldId="261"/>
            <ac:spMk id="26" creationId="{668D8457-89FA-47A0-9959-4A13123D507C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0:33.593" v="521"/>
          <ac:spMkLst>
            <pc:docMk/>
            <pc:sldMk cId="1221221965" sldId="261"/>
            <ac:spMk id="29" creationId="{33E93247-6229-44AB-A550-739E971E690B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0:33.593" v="521"/>
          <ac:spMkLst>
            <pc:docMk/>
            <pc:sldMk cId="1221221965" sldId="261"/>
            <ac:spMk id="31" creationId="{A5D67320-FCFD-4931-AAF7-C6C853329C7F}"/>
          </ac:spMkLst>
        </pc:spChg>
        <pc:picChg chg="add mod">
          <ac:chgData name="Soumarshi Nag Biswas" userId="S::soumarshi.biswas@nirman.io::36c65ff0-bfd8-4465-be95-9cdbb0a2b59d" providerId="AD" clId="Web-{1D53B775-4160-4C23-B95D-D86CF25A4019}" dt="2021-06-18T13:32:22.619" v="535" actId="14100"/>
          <ac:picMkLst>
            <pc:docMk/>
            <pc:sldMk cId="1221221965" sldId="261"/>
            <ac:picMk id="4" creationId="{C33EE450-942F-483D-8128-855C6369DBF3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3:29:09.412" v="510"/>
          <ac:cxnSpMkLst>
            <pc:docMk/>
            <pc:sldMk cId="1221221965" sldId="261"/>
            <ac:cxnSpMk id="5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29:09.412" v="510"/>
          <ac:cxnSpMkLst>
            <pc:docMk/>
            <pc:sldMk cId="1221221965" sldId="261"/>
            <ac:cxnSpMk id="6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28:56.645" v="508"/>
          <ac:cxnSpMkLst>
            <pc:docMk/>
            <pc:sldMk cId="1221221965" sldId="261"/>
            <ac:cxnSpMk id="8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29:09.412" v="510"/>
          <ac:cxnSpMkLst>
            <pc:docMk/>
            <pc:sldMk cId="1221221965" sldId="261"/>
            <ac:cxnSpMk id="9" creationId="{9CA98CE3-81A7-4FFE-A047-9AA65998D877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28:56.645" v="508"/>
          <ac:cxnSpMkLst>
            <pc:docMk/>
            <pc:sldMk cId="1221221965" sldId="261"/>
            <ac:cxnSpMk id="10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29:09.412" v="510"/>
          <ac:cxnSpMkLst>
            <pc:docMk/>
            <pc:sldMk cId="1221221965" sldId="261"/>
            <ac:cxnSpMk id="11" creationId="{18D91C2B-BDB9-49BE-9C44-E0CFE597ABFE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28:56.645" v="508"/>
          <ac:cxnSpMkLst>
            <pc:docMk/>
            <pc:sldMk cId="1221221965" sldId="261"/>
            <ac:cxnSpMk id="14" creationId="{9CA98CE3-81A7-4FFE-A047-9AA65998D877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28:56.645" v="508"/>
          <ac:cxnSpMkLst>
            <pc:docMk/>
            <pc:sldMk cId="1221221965" sldId="261"/>
            <ac:cxnSpMk id="16" creationId="{18D91C2B-BDB9-49BE-9C44-E0CFE597ABFE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30:33.593" v="521"/>
          <ac:cxnSpMkLst>
            <pc:docMk/>
            <pc:sldMk cId="1221221965" sldId="261"/>
            <ac:cxnSpMk id="17" creationId="{5EF1A8C6-8F60-4EF2-B4D7-A5A5E94F6946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30:33.593" v="521"/>
          <ac:cxnSpMkLst>
            <pc:docMk/>
            <pc:sldMk cId="1221221965" sldId="261"/>
            <ac:cxnSpMk id="18" creationId="{FD9760AA-CA3F-4C65-B688-B44307731F5A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30:33.593" v="521"/>
          <ac:cxnSpMkLst>
            <pc:docMk/>
            <pc:sldMk cId="1221221965" sldId="261"/>
            <ac:cxnSpMk id="25" creationId="{F64F9B95-9045-48D2-B9F3-2927E98F54AA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30:33.593" v="521"/>
          <ac:cxnSpMkLst>
            <pc:docMk/>
            <pc:sldMk cId="1221221965" sldId="261"/>
            <ac:cxnSpMk id="27" creationId="{085AA86F-6A4D-4BCB-A045-D992CDC2959B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30:33.593" v="521"/>
          <ac:cxnSpMkLst>
            <pc:docMk/>
            <pc:sldMk cId="1221221965" sldId="261"/>
            <ac:cxnSpMk id="33" creationId="{EE2E603F-4A95-4FE8-BB06-211DFD75DBEF}"/>
          </ac:cxnSpMkLst>
        </pc:cxnChg>
      </pc:sldChg>
      <pc:sldChg chg="addSp delSp add del">
        <pc:chgData name="Soumarshi Nag Biswas" userId="S::soumarshi.biswas@nirman.io::36c65ff0-bfd8-4465-be95-9cdbb0a2b59d" providerId="AD" clId="Web-{1D53B775-4160-4C23-B95D-D86CF25A4019}" dt="2021-06-18T13:11:34.011" v="454"/>
        <pc:sldMkLst>
          <pc:docMk/>
          <pc:sldMk cId="3989296008" sldId="261"/>
        </pc:sldMkLst>
        <pc:spChg chg="add del">
          <ac:chgData name="Soumarshi Nag Biswas" userId="S::soumarshi.biswas@nirman.io::36c65ff0-bfd8-4465-be95-9cdbb0a2b59d" providerId="AD" clId="Web-{1D53B775-4160-4C23-B95D-D86CF25A4019}" dt="2021-06-18T13:11:26.745" v="453"/>
          <ac:spMkLst>
            <pc:docMk/>
            <pc:sldMk cId="3989296008" sldId="261"/>
            <ac:spMk id="2" creationId="{D1589F29-9F5F-476F-9716-C7277CF8BCBF}"/>
          </ac:spMkLst>
        </pc:spChg>
        <pc:picChg chg="del">
          <ac:chgData name="Soumarshi Nag Biswas" userId="S::soumarshi.biswas@nirman.io::36c65ff0-bfd8-4465-be95-9cdbb0a2b59d" providerId="AD" clId="Web-{1D53B775-4160-4C23-B95D-D86CF25A4019}" dt="2021-06-18T13:11:21.151" v="451"/>
          <ac:picMkLst>
            <pc:docMk/>
            <pc:sldMk cId="3989296008" sldId="261"/>
            <ac:picMk id="152" creationId="{00000000-0000-0000-0000-000000000000}"/>
          </ac:picMkLst>
        </pc:picChg>
      </pc:sldChg>
      <pc:sldChg chg="addSp new del">
        <pc:chgData name="Soumarshi Nag Biswas" userId="S::soumarshi.biswas@nirman.io::36c65ff0-bfd8-4465-be95-9cdbb0a2b59d" providerId="AD" clId="Web-{1D53B775-4160-4C23-B95D-D86CF25A4019}" dt="2021-06-18T13:39:27.739" v="604"/>
        <pc:sldMkLst>
          <pc:docMk/>
          <pc:sldMk cId="389161064" sldId="262"/>
        </pc:sldMkLst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17" creationId="{D1C4DDAC-71C1-4813-9889-CBFD3B23BB21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20" creationId="{86435593-F58E-41AB-9AF7-7D18613BE14A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22" creationId="{24AE2F08-DEC9-42B6-922E-6552FF7B1B91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24" creationId="{0B750791-540F-4075-97AE-61F758A0E6D2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26" creationId="{8C43EC2B-06E6-4738-91D8-A65245A0AE67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30" creationId="{2A516BAF-039E-4A3D-9D6E-52A2E9A397C7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34" creationId="{E8CA764E-9955-48FC-A1F1-D9C42C70329F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36" creationId="{1522E736-31BE-4363-ABFE-483D9593B20C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38" creationId="{73EE51FD-EEF6-4F28-834A-BBBB1B57E1E8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39" creationId="{F6875F41-B1A4-4574-AE2C-B1F7F6596DEA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40" creationId="{D9A5BB07-79F2-4CAA-A47F-DCD43A2897DC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42" creationId="{70FDD445-FE17-4F72-BA4C-928C09ADB399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44" creationId="{6B579229-AAD4-4723-BD8B-A07D0885C978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39:11.894" v="603"/>
          <ac:spMkLst>
            <pc:docMk/>
            <pc:sldMk cId="389161064" sldId="262"/>
            <ac:spMk id="50" creationId="{6EB2D976-5EB4-47B2-927E-3F5257E9800D}"/>
          </ac:spMkLst>
        </pc:s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5" creationId="{014BB5D1-06E8-4238-9FAA-B6D78BEB3D59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6" creationId="{2BECCA82-6D92-40F0-8EBD-36482D384C27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7" creationId="{59614B7F-6FE9-42A4-8FEE-03BBFE9D28E5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8" creationId="{ECD1EDBD-435C-43F4-8E54-4285A8A93266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9" creationId="{FA9F4111-3CAA-4AA9-80E7-2200717206A8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10" creationId="{4998571B-7A8D-4366-A2AA-B5418ED6011A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11" creationId="{971172B3-B378-479A-A65A-7F137DA10F33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12" creationId="{F2898CA0-09E5-4C80-A2DF-743AF4B048E1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13" creationId="{9812E4C1-1D9E-42CA-A8E3-D41ECD884B51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14" creationId="{664E6804-1BCB-411B-8C0E-63E88F3BA6C8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15" creationId="{D366668E-91E3-4195-8C90-0CFE24674F35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16" creationId="{A96E58D7-3CA7-462D-9181-2A29F51BF4FF}"/>
          </ac:grpSpMkLst>
        </pc:grpChg>
        <pc:grpChg chg="add">
          <ac:chgData name="Soumarshi Nag Biswas" userId="S::soumarshi.biswas@nirman.io::36c65ff0-bfd8-4465-be95-9cdbb0a2b59d" providerId="AD" clId="Web-{1D53B775-4160-4C23-B95D-D86CF25A4019}" dt="2021-06-18T13:39:11.894" v="603"/>
          <ac:grpSpMkLst>
            <pc:docMk/>
            <pc:sldMk cId="389161064" sldId="262"/>
            <ac:grpSpMk id="43" creationId="{4F862763-DA87-44BA-A413-0EF5FAD51051}"/>
          </ac:grpSpMkLst>
        </pc:grp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4" creationId="{93042713-B23A-4439-B887-CCBB9DC3CBE3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18" creationId="{DC155853-0565-4742-9213-592D8A3FDE42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19" creationId="{5B8ECFEF-24E4-4CED-A5C2-F3A8FECFD61B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21" creationId="{13075F91-521F-4185-9619-F21F24264A41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23" creationId="{24F8D945-B961-4941-9811-DCA23F392871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25" creationId="{4F9B5809-7449-4725-9D7D-3344854618EC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27" creationId="{BF07A86A-8DCD-4D9F-AD94-760960661A70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28" creationId="{A363F252-ECB9-43BF-847A-B24C4858CB64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29" creationId="{5B707F9F-3902-4E4C-AECA-4DD6C7BE01B6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31" creationId="{AEB31D03-0F49-48DF-B050-9B7284FF5D9D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32" creationId="{0BEC8BBE-705A-4AC6-A0DD-646637528845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33" creationId="{D5D39F22-ED49-401A-8C8C-6BCBF373524D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35" creationId="{36DF2382-6F5D-498A-87A3-9B4A59193021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37" creationId="{5CDC1008-7406-4327-BF4A-F97B71E1F973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41" creationId="{8ECC0B2A-08E6-4EAE-A274-F9F9F5381CBD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45" creationId="{08B692B4-DE71-41A9-9E4F-36589FDED6A2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46" creationId="{A8A9DD06-23DE-4ADE-9823-1DC63C9AA0B7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47" creationId="{3BFAFF01-ACB5-42AC-804B-1AD4FB70FAF6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48" creationId="{3341B948-E7BB-4A4B-AB86-3A50F2B80CA7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39:11.894" v="603"/>
          <ac:picMkLst>
            <pc:docMk/>
            <pc:sldMk cId="389161064" sldId="262"/>
            <ac:picMk id="49" creationId="{34ADC08B-A4D0-440D-8417-B6FF6F22B38D}"/>
          </ac:picMkLst>
        </pc:pic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3:43:36.654" v="647"/>
        <pc:sldMkLst>
          <pc:docMk/>
          <pc:sldMk cId="1874861672" sldId="262"/>
        </pc:sldMkLst>
        <pc:spChg chg="mod">
          <ac:chgData name="Soumarshi Nag Biswas" userId="S::soumarshi.biswas@nirman.io::36c65ff0-bfd8-4465-be95-9cdbb0a2b59d" providerId="AD" clId="Web-{1D53B775-4160-4C23-B95D-D86CF25A4019}" dt="2021-06-18T13:43:36.654" v="647"/>
          <ac:spMkLst>
            <pc:docMk/>
            <pc:sldMk cId="1874861672" sldId="262"/>
            <ac:spMk id="2" creationId="{AAD44DA9-4FC7-4C67-805A-4F423F38B1B4}"/>
          </ac:spMkLst>
        </pc:spChg>
        <pc:spChg chg="del">
          <ac:chgData name="Soumarshi Nag Biswas" userId="S::soumarshi.biswas@nirman.io::36c65ff0-bfd8-4465-be95-9cdbb0a2b59d" providerId="AD" clId="Web-{1D53B775-4160-4C23-B95D-D86CF25A4019}" dt="2021-06-18T13:40:00.977" v="612"/>
          <ac:spMkLst>
            <pc:docMk/>
            <pc:sldMk cId="1874861672" sldId="262"/>
            <ac:spMk id="3" creationId="{4658EAD6-F23D-421B-9178-CAA56E0E1DFA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0:08.290" v="614"/>
          <ac:spMkLst>
            <pc:docMk/>
            <pc:sldMk cId="1874861672" sldId="262"/>
            <ac:spMk id="8" creationId="{D2DCDEE6-5972-4E01-AC98-C9A87331A61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1:32.001" v="629"/>
          <ac:spMkLst>
            <pc:docMk/>
            <pc:sldMk cId="1874861672" sldId="262"/>
            <ac:spMk id="11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0:54.623" v="618"/>
          <ac:spMkLst>
            <pc:docMk/>
            <pc:sldMk cId="1874861672" sldId="262"/>
            <ac:spMk id="17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0:51.716" v="616"/>
          <ac:spMkLst>
            <pc:docMk/>
            <pc:sldMk cId="1874861672" sldId="262"/>
            <ac:spMk id="22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1:01.123" v="620"/>
          <ac:spMkLst>
            <pc:docMk/>
            <pc:sldMk cId="1874861672" sldId="262"/>
            <ac:spMk id="27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1:07.858" v="622"/>
          <ac:spMkLst>
            <pc:docMk/>
            <pc:sldMk cId="1874861672" sldId="262"/>
            <ac:spMk id="32" creationId="{60E52DF2-6802-459B-AC2A-AF976DEB1DA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1:10.671" v="624"/>
          <ac:spMkLst>
            <pc:docMk/>
            <pc:sldMk cId="1874861672" sldId="262"/>
            <ac:spMk id="36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1:10.671" v="624"/>
          <ac:spMkLst>
            <pc:docMk/>
            <pc:sldMk cId="1874861672" sldId="262"/>
            <ac:spMk id="37" creationId="{A5D67320-FCFD-4931-AAF7-C6C853329C7F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1:17.078" v="626"/>
          <ac:spMkLst>
            <pc:docMk/>
            <pc:sldMk cId="1874861672" sldId="262"/>
            <ac:spMk id="41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1:32.001" v="628"/>
          <ac:spMkLst>
            <pc:docMk/>
            <pc:sldMk cId="1874861672" sldId="262"/>
            <ac:spMk id="46" creationId="{60E52DF2-6802-459B-AC2A-AF976DEB1DA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2:04.739" v="632"/>
          <ac:spMkLst>
            <pc:docMk/>
            <pc:sldMk cId="1874861672" sldId="262"/>
            <ac:spMk id="50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3:00.573" v="643"/>
          <ac:spMkLst>
            <pc:docMk/>
            <pc:sldMk cId="1874861672" sldId="262"/>
            <ac:spMk id="61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2:42.477" v="638"/>
          <ac:spMkLst>
            <pc:docMk/>
            <pc:sldMk cId="1874861672" sldId="262"/>
            <ac:spMk id="67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2:39.258" v="636"/>
          <ac:spMkLst>
            <pc:docMk/>
            <pc:sldMk cId="1874861672" sldId="262"/>
            <ac:spMk id="72" creationId="{60E52DF2-6802-459B-AC2A-AF976DEB1DA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2:51.712" v="640"/>
          <ac:spMkLst>
            <pc:docMk/>
            <pc:sldMk cId="1874861672" sldId="262"/>
            <ac:spMk id="75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3:00.557" v="642"/>
          <ac:spMkLst>
            <pc:docMk/>
            <pc:sldMk cId="1874861672" sldId="262"/>
            <ac:spMk id="80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3:36.654" v="647"/>
          <ac:spMkLst>
            <pc:docMk/>
            <pc:sldMk cId="1874861672" sldId="262"/>
            <ac:spMk id="85" creationId="{33E93247-6229-44AB-A550-739E971E690B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43:36.654" v="647"/>
          <ac:spMkLst>
            <pc:docMk/>
            <pc:sldMk cId="1874861672" sldId="262"/>
            <ac:spMk id="95" creationId="{33E93247-6229-44AB-A550-739E971E690B}"/>
          </ac:spMkLst>
        </pc:spChg>
        <pc:picChg chg="add del mod ord">
          <ac:chgData name="Soumarshi Nag Biswas" userId="S::soumarshi.biswas@nirman.io::36c65ff0-bfd8-4465-be95-9cdbb0a2b59d" providerId="AD" clId="Web-{1D53B775-4160-4C23-B95D-D86CF25A4019}" dt="2021-06-18T13:41:53.003" v="630"/>
          <ac:picMkLst>
            <pc:docMk/>
            <pc:sldMk cId="1874861672" sldId="262"/>
            <ac:picMk id="4" creationId="{01B8B5C4-43C4-443F-A6F1-1D84EB5DEA35}"/>
          </ac:picMkLst>
        </pc:picChg>
        <pc:picChg chg="add mod modCrop">
          <ac:chgData name="Soumarshi Nag Biswas" userId="S::soumarshi.biswas@nirman.io::36c65ff0-bfd8-4465-be95-9cdbb0a2b59d" providerId="AD" clId="Web-{1D53B775-4160-4C23-B95D-D86CF25A4019}" dt="2021-06-18T13:43:36.654" v="647"/>
          <ac:picMkLst>
            <pc:docMk/>
            <pc:sldMk cId="1874861672" sldId="262"/>
            <ac:picMk id="5" creationId="{28FB4674-3A5D-49DD-AEBE-F781309EFEF6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3:41:32.001" v="629"/>
          <ac:cxnSpMkLst>
            <pc:docMk/>
            <pc:sldMk cId="1874861672" sldId="262"/>
            <ac:cxnSpMk id="13" creationId="{D2E57F3D-33BE-4306-87E6-245763719516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4.623" v="618"/>
          <ac:cxnSpMkLst>
            <pc:docMk/>
            <pc:sldMk cId="1874861672" sldId="262"/>
            <ac:cxnSpMk id="15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4.623" v="618"/>
          <ac:cxnSpMkLst>
            <pc:docMk/>
            <pc:sldMk cId="1874861672" sldId="262"/>
            <ac:cxnSpMk id="16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1.716" v="616"/>
          <ac:cxnSpMkLst>
            <pc:docMk/>
            <pc:sldMk cId="1874861672" sldId="262"/>
            <ac:cxnSpMk id="18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4.623" v="618"/>
          <ac:cxnSpMkLst>
            <pc:docMk/>
            <pc:sldMk cId="1874861672" sldId="262"/>
            <ac:cxnSpMk id="19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1.716" v="616"/>
          <ac:cxnSpMkLst>
            <pc:docMk/>
            <pc:sldMk cId="1874861672" sldId="262"/>
            <ac:cxnSpMk id="20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4.623" v="618"/>
          <ac:cxnSpMkLst>
            <pc:docMk/>
            <pc:sldMk cId="1874861672" sldId="262"/>
            <ac:cxnSpMk id="21" creationId="{D7CC41EB-2D81-4303-9171-6401B388BA35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01.123" v="620"/>
          <ac:cxnSpMkLst>
            <pc:docMk/>
            <pc:sldMk cId="1874861672" sldId="262"/>
            <ac:cxnSpMk id="23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1.716" v="616"/>
          <ac:cxnSpMkLst>
            <pc:docMk/>
            <pc:sldMk cId="1874861672" sldId="262"/>
            <ac:cxnSpMk id="24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01.123" v="620"/>
          <ac:cxnSpMkLst>
            <pc:docMk/>
            <pc:sldMk cId="1874861672" sldId="262"/>
            <ac:cxnSpMk id="25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0:51.716" v="616"/>
          <ac:cxnSpMkLst>
            <pc:docMk/>
            <pc:sldMk cId="1874861672" sldId="262"/>
            <ac:cxnSpMk id="26" creationId="{2CF06E40-3ECB-4820-95B5-8A70B07D4B47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01.123" v="620"/>
          <ac:cxnSpMkLst>
            <pc:docMk/>
            <pc:sldMk cId="1874861672" sldId="262"/>
            <ac:cxnSpMk id="28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01.123" v="620"/>
          <ac:cxnSpMkLst>
            <pc:docMk/>
            <pc:sldMk cId="1874861672" sldId="262"/>
            <ac:cxnSpMk id="29" creationId="{D7CC41EB-2D81-4303-9171-6401B388BA35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07.858" v="622"/>
          <ac:cxnSpMkLst>
            <pc:docMk/>
            <pc:sldMk cId="1874861672" sldId="262"/>
            <ac:cxnSpMk id="30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07.858" v="622"/>
          <ac:cxnSpMkLst>
            <pc:docMk/>
            <pc:sldMk cId="1874861672" sldId="262"/>
            <ac:cxnSpMk id="31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07.858" v="622"/>
          <ac:cxnSpMkLst>
            <pc:docMk/>
            <pc:sldMk cId="1874861672" sldId="262"/>
            <ac:cxnSpMk id="33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10.671" v="624"/>
          <ac:cxnSpMkLst>
            <pc:docMk/>
            <pc:sldMk cId="1874861672" sldId="262"/>
            <ac:cxnSpMk id="34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10.671" v="624"/>
          <ac:cxnSpMkLst>
            <pc:docMk/>
            <pc:sldMk cId="1874861672" sldId="262"/>
            <ac:cxnSpMk id="35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10.671" v="624"/>
          <ac:cxnSpMkLst>
            <pc:docMk/>
            <pc:sldMk cId="1874861672" sldId="262"/>
            <ac:cxnSpMk id="38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17.078" v="626"/>
          <ac:cxnSpMkLst>
            <pc:docMk/>
            <pc:sldMk cId="1874861672" sldId="262"/>
            <ac:cxnSpMk id="39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17.078" v="626"/>
          <ac:cxnSpMkLst>
            <pc:docMk/>
            <pc:sldMk cId="1874861672" sldId="262"/>
            <ac:cxnSpMk id="40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17.078" v="626"/>
          <ac:cxnSpMkLst>
            <pc:docMk/>
            <pc:sldMk cId="1874861672" sldId="262"/>
            <ac:cxnSpMk id="42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17.078" v="626"/>
          <ac:cxnSpMkLst>
            <pc:docMk/>
            <pc:sldMk cId="1874861672" sldId="262"/>
            <ac:cxnSpMk id="43" creationId="{2CF06E40-3ECB-4820-95B5-8A70B07D4B47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32.001" v="628"/>
          <ac:cxnSpMkLst>
            <pc:docMk/>
            <pc:sldMk cId="1874861672" sldId="262"/>
            <ac:cxnSpMk id="44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32.001" v="628"/>
          <ac:cxnSpMkLst>
            <pc:docMk/>
            <pc:sldMk cId="1874861672" sldId="262"/>
            <ac:cxnSpMk id="45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1:32.001" v="628"/>
          <ac:cxnSpMkLst>
            <pc:docMk/>
            <pc:sldMk cId="1874861672" sldId="262"/>
            <ac:cxnSpMk id="47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04.739" v="632"/>
          <ac:cxnSpMkLst>
            <pc:docMk/>
            <pc:sldMk cId="1874861672" sldId="262"/>
            <ac:cxnSpMk id="48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04.739" v="632"/>
          <ac:cxnSpMkLst>
            <pc:docMk/>
            <pc:sldMk cId="1874861672" sldId="262"/>
            <ac:cxnSpMk id="49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04.739" v="632"/>
          <ac:cxnSpMkLst>
            <pc:docMk/>
            <pc:sldMk cId="1874861672" sldId="262"/>
            <ac:cxnSpMk id="51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04.739" v="632"/>
          <ac:cxnSpMkLst>
            <pc:docMk/>
            <pc:sldMk cId="1874861672" sldId="262"/>
            <ac:cxnSpMk id="52" creationId="{D7CC41EB-2D81-4303-9171-6401B388BA35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00.573" v="643"/>
          <ac:cxnSpMkLst>
            <pc:docMk/>
            <pc:sldMk cId="1874861672" sldId="262"/>
            <ac:cxnSpMk id="57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00.573" v="643"/>
          <ac:cxnSpMkLst>
            <pc:docMk/>
            <pc:sldMk cId="1874861672" sldId="262"/>
            <ac:cxnSpMk id="59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00.573" v="643"/>
          <ac:cxnSpMkLst>
            <pc:docMk/>
            <pc:sldMk cId="1874861672" sldId="262"/>
            <ac:cxnSpMk id="63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42.477" v="638"/>
          <ac:cxnSpMkLst>
            <pc:docMk/>
            <pc:sldMk cId="1874861672" sldId="262"/>
            <ac:cxnSpMk id="65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42.477" v="638"/>
          <ac:cxnSpMkLst>
            <pc:docMk/>
            <pc:sldMk cId="1874861672" sldId="262"/>
            <ac:cxnSpMk id="66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39.258" v="636"/>
          <ac:cxnSpMkLst>
            <pc:docMk/>
            <pc:sldMk cId="1874861672" sldId="262"/>
            <ac:cxnSpMk id="68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42.477" v="638"/>
          <ac:cxnSpMkLst>
            <pc:docMk/>
            <pc:sldMk cId="1874861672" sldId="262"/>
            <ac:cxnSpMk id="69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39.258" v="636"/>
          <ac:cxnSpMkLst>
            <pc:docMk/>
            <pc:sldMk cId="1874861672" sldId="262"/>
            <ac:cxnSpMk id="70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51.712" v="640"/>
          <ac:cxnSpMkLst>
            <pc:docMk/>
            <pc:sldMk cId="1874861672" sldId="262"/>
            <ac:cxnSpMk id="71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51.712" v="640"/>
          <ac:cxnSpMkLst>
            <pc:docMk/>
            <pc:sldMk cId="1874861672" sldId="262"/>
            <ac:cxnSpMk id="73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39.258" v="636"/>
          <ac:cxnSpMkLst>
            <pc:docMk/>
            <pc:sldMk cId="1874861672" sldId="262"/>
            <ac:cxnSpMk id="74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42.477" v="638"/>
          <ac:cxnSpMkLst>
            <pc:docMk/>
            <pc:sldMk cId="1874861672" sldId="262"/>
            <ac:cxnSpMk id="76" creationId="{D7CC41EB-2D81-4303-9171-6401B388BA35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2:51.712" v="640"/>
          <ac:cxnSpMkLst>
            <pc:docMk/>
            <pc:sldMk cId="1874861672" sldId="262"/>
            <ac:cxnSpMk id="77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00.557" v="642"/>
          <ac:cxnSpMkLst>
            <pc:docMk/>
            <pc:sldMk cId="1874861672" sldId="262"/>
            <ac:cxnSpMk id="78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00.557" v="642"/>
          <ac:cxnSpMkLst>
            <pc:docMk/>
            <pc:sldMk cId="1874861672" sldId="262"/>
            <ac:cxnSpMk id="79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00.557" v="642"/>
          <ac:cxnSpMkLst>
            <pc:docMk/>
            <pc:sldMk cId="1874861672" sldId="262"/>
            <ac:cxnSpMk id="81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00.557" v="642"/>
          <ac:cxnSpMkLst>
            <pc:docMk/>
            <pc:sldMk cId="1874861672" sldId="262"/>
            <ac:cxnSpMk id="82" creationId="{D7CC41EB-2D81-4303-9171-6401B388BA35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36.654" v="647"/>
          <ac:cxnSpMkLst>
            <pc:docMk/>
            <pc:sldMk cId="1874861672" sldId="262"/>
            <ac:cxnSpMk id="83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36.654" v="647"/>
          <ac:cxnSpMkLst>
            <pc:docMk/>
            <pc:sldMk cId="1874861672" sldId="262"/>
            <ac:cxnSpMk id="84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3:36.654" v="647"/>
          <ac:cxnSpMkLst>
            <pc:docMk/>
            <pc:sldMk cId="1874861672" sldId="262"/>
            <ac:cxnSpMk id="86" creationId="{EE2E603F-4A95-4FE8-BB06-211DFD75DBEF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43:36.654" v="647"/>
          <ac:cxnSpMkLst>
            <pc:docMk/>
            <pc:sldMk cId="1874861672" sldId="262"/>
            <ac:cxnSpMk id="91" creationId="{F64F9B95-9045-48D2-B9F3-2927E98F54AA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43:36.654" v="647"/>
          <ac:cxnSpMkLst>
            <pc:docMk/>
            <pc:sldMk cId="1874861672" sldId="262"/>
            <ac:cxnSpMk id="93" creationId="{085AA86F-6A4D-4BCB-A045-D992CDC2959B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43:36.654" v="647"/>
          <ac:cxnSpMkLst>
            <pc:docMk/>
            <pc:sldMk cId="1874861672" sldId="262"/>
            <ac:cxnSpMk id="97" creationId="{EE2E603F-4A95-4FE8-BB06-211DFD75DBEF}"/>
          </ac:cxnSpMkLst>
        </pc:cxnChg>
      </pc:sldChg>
      <pc:sldChg chg="addSp delSp modSp new mod setBg modNotes">
        <pc:chgData name="Soumarshi Nag Biswas" userId="S::soumarshi.biswas@nirman.io::36c65ff0-bfd8-4465-be95-9cdbb0a2b59d" providerId="AD" clId="Web-{1D53B775-4160-4C23-B95D-D86CF25A4019}" dt="2021-06-18T13:46:01.403" v="671" actId="20577"/>
        <pc:sldMkLst>
          <pc:docMk/>
          <pc:sldMk cId="119936995" sldId="263"/>
        </pc:sldMkLst>
        <pc:spChg chg="mod">
          <ac:chgData name="Soumarshi Nag Biswas" userId="S::soumarshi.biswas@nirman.io::36c65ff0-bfd8-4465-be95-9cdbb0a2b59d" providerId="AD" clId="Web-{1D53B775-4160-4C23-B95D-D86CF25A4019}" dt="2021-06-18T13:45:52.480" v="669"/>
          <ac:spMkLst>
            <pc:docMk/>
            <pc:sldMk cId="119936995" sldId="263"/>
            <ac:spMk id="2" creationId="{CF1A21FC-3378-48B0-8A0E-851BF34762CC}"/>
          </ac:spMkLst>
        </pc:spChg>
        <pc:spChg chg="mod">
          <ac:chgData name="Soumarshi Nag Biswas" userId="S::soumarshi.biswas@nirman.io::36c65ff0-bfd8-4465-be95-9cdbb0a2b59d" providerId="AD" clId="Web-{1D53B775-4160-4C23-B95D-D86CF25A4019}" dt="2021-06-18T13:46:01.403" v="671" actId="20577"/>
          <ac:spMkLst>
            <pc:docMk/>
            <pc:sldMk cId="119936995" sldId="263"/>
            <ac:spMk id="3" creationId="{08712CD9-418E-4DB8-9897-49C2F2B391E1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45:52.480" v="669"/>
          <ac:spMkLst>
            <pc:docMk/>
            <pc:sldMk cId="119936995" sldId="263"/>
            <ac:spMk id="6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45:52.433" v="668"/>
          <ac:spMkLst>
            <pc:docMk/>
            <pc:sldMk cId="119936995" sldId="263"/>
            <ac:spMk id="9" creationId="{E49D7415-2F11-44C2-B6AA-13A25B6814B9}"/>
          </ac:spMkLst>
        </pc:spChg>
        <pc:picChg chg="add del">
          <ac:chgData name="Soumarshi Nag Biswas" userId="S::soumarshi.biswas@nirman.io::36c65ff0-bfd8-4465-be95-9cdbb0a2b59d" providerId="AD" clId="Web-{1D53B775-4160-4C23-B95D-D86CF25A4019}" dt="2021-06-18T13:45:52.433" v="668"/>
          <ac:picMkLst>
            <pc:docMk/>
            <pc:sldMk cId="119936995" sldId="263"/>
            <ac:picMk id="5" creationId="{66AF2C3D-C056-4686-97F9-E5641C48EA0C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3:45:52.480" v="669"/>
          <ac:picMkLst>
            <pc:docMk/>
            <pc:sldMk cId="119936995" sldId="263"/>
            <ac:picMk id="8" creationId="{ACE594CC-AA79-4734-82E9-3ABD342A655E}"/>
          </ac:picMkLst>
        </pc:picChg>
        <pc:cxnChg chg="add">
          <ac:chgData name="Soumarshi Nag Biswas" userId="S::soumarshi.biswas@nirman.io::36c65ff0-bfd8-4465-be95-9cdbb0a2b59d" providerId="AD" clId="Web-{1D53B775-4160-4C23-B95D-D86CF25A4019}" dt="2021-06-18T13:45:52.480" v="669"/>
          <ac:cxnSpMkLst>
            <pc:docMk/>
            <pc:sldMk cId="119936995" sldId="263"/>
            <ac:cxnSpMk id="7" creationId="{D2E57F3D-33BE-4306-87E6-245763719516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45:52.433" v="668"/>
          <ac:cxnSpMkLst>
            <pc:docMk/>
            <pc:sldMk cId="119936995" sldId="263"/>
            <ac:cxnSpMk id="11" creationId="{D2E57F3D-33BE-4306-87E6-245763719516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3:51:20.481" v="701" actId="1076"/>
        <pc:sldMkLst>
          <pc:docMk/>
          <pc:sldMk cId="4093634258" sldId="264"/>
        </pc:sldMkLst>
        <pc:spChg chg="mod">
          <ac:chgData name="Soumarshi Nag Biswas" userId="S::soumarshi.biswas@nirman.io::36c65ff0-bfd8-4465-be95-9cdbb0a2b59d" providerId="AD" clId="Web-{1D53B775-4160-4C23-B95D-D86CF25A4019}" dt="2021-06-18T13:50:49.822" v="697"/>
          <ac:spMkLst>
            <pc:docMk/>
            <pc:sldMk cId="4093634258" sldId="264"/>
            <ac:spMk id="2" creationId="{99E2BAFE-6962-4B0B-A967-F5EAB9187175}"/>
          </ac:spMkLst>
        </pc:spChg>
        <pc:spChg chg="del">
          <ac:chgData name="Soumarshi Nag Biswas" userId="S::soumarshi.biswas@nirman.io::36c65ff0-bfd8-4465-be95-9cdbb0a2b59d" providerId="AD" clId="Web-{1D53B775-4160-4C23-B95D-D86CF25A4019}" dt="2021-06-18T13:50:45.759" v="696"/>
          <ac:spMkLst>
            <pc:docMk/>
            <pc:sldMk cId="4093634258" sldId="264"/>
            <ac:spMk id="3" creationId="{65066409-FCBA-48FA-96F4-C2E78C829D8B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50:49.822" v="697"/>
          <ac:spMkLst>
            <pc:docMk/>
            <pc:sldMk cId="4093634258" sldId="264"/>
            <ac:spMk id="13" creationId="{33E93247-6229-44AB-A550-739E971E690B}"/>
          </ac:spMkLst>
        </pc:spChg>
        <pc:picChg chg="add mod ord modCrop">
          <ac:chgData name="Soumarshi Nag Biswas" userId="S::soumarshi.biswas@nirman.io::36c65ff0-bfd8-4465-be95-9cdbb0a2b59d" providerId="AD" clId="Web-{1D53B775-4160-4C23-B95D-D86CF25A4019}" dt="2021-06-18T13:51:20.481" v="701" actId="1076"/>
          <ac:picMkLst>
            <pc:docMk/>
            <pc:sldMk cId="4093634258" sldId="264"/>
            <ac:picMk id="4" creationId="{F92B9107-57D5-47E8-BF3F-B59785767569}"/>
          </ac:picMkLst>
        </pc:picChg>
        <pc:cxnChg chg="add">
          <ac:chgData name="Soumarshi Nag Biswas" userId="S::soumarshi.biswas@nirman.io::36c65ff0-bfd8-4465-be95-9cdbb0a2b59d" providerId="AD" clId="Web-{1D53B775-4160-4C23-B95D-D86CF25A4019}" dt="2021-06-18T13:50:49.822" v="697"/>
          <ac:cxnSpMkLst>
            <pc:docMk/>
            <pc:sldMk cId="4093634258" sldId="264"/>
            <ac:cxnSpMk id="9" creationId="{F64F9B95-9045-48D2-B9F3-2927E98F54AA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50:49.822" v="697"/>
          <ac:cxnSpMkLst>
            <pc:docMk/>
            <pc:sldMk cId="4093634258" sldId="264"/>
            <ac:cxnSpMk id="11" creationId="{085AA86F-6A4D-4BCB-A045-D992CDC2959B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50:49.822" v="697"/>
          <ac:cxnSpMkLst>
            <pc:docMk/>
            <pc:sldMk cId="4093634258" sldId="264"/>
            <ac:cxnSpMk id="15" creationId="{EE2E603F-4A95-4FE8-BB06-211DFD75DBEF}"/>
          </ac:cxnSpMkLst>
        </pc:cxnChg>
      </pc:sldChg>
      <pc:sldChg chg="addSp delSp modSp new mod setBg modNotes">
        <pc:chgData name="Soumarshi Nag Biswas" userId="S::soumarshi.biswas@nirman.io::36c65ff0-bfd8-4465-be95-9cdbb0a2b59d" providerId="AD" clId="Web-{1D53B775-4160-4C23-B95D-D86CF25A4019}" dt="2021-06-18T13:54:05.779" v="734"/>
        <pc:sldMkLst>
          <pc:docMk/>
          <pc:sldMk cId="911406833" sldId="265"/>
        </pc:sldMkLst>
        <pc:spChg chg="mod">
          <ac:chgData name="Soumarshi Nag Biswas" userId="S::soumarshi.biswas@nirman.io::36c65ff0-bfd8-4465-be95-9cdbb0a2b59d" providerId="AD" clId="Web-{1D53B775-4160-4C23-B95D-D86CF25A4019}" dt="2021-06-18T13:52:37.208" v="718"/>
          <ac:spMkLst>
            <pc:docMk/>
            <pc:sldMk cId="911406833" sldId="265"/>
            <ac:spMk id="2" creationId="{B492740E-61E6-46A1-A246-0D3C41609105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3:52:37.208" v="718"/>
          <ac:spMkLst>
            <pc:docMk/>
            <pc:sldMk cId="911406833" sldId="265"/>
            <ac:spMk id="3" creationId="{8AE446A0-AB56-44B8-8B03-C1E0DBBF62F5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52:37.145" v="717"/>
          <ac:spMkLst>
            <pc:docMk/>
            <pc:sldMk cId="911406833" sldId="265"/>
            <ac:spMk id="6" creationId="{F68B2C62-7648-4430-90D5-AE0F252AF113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3:52:23.269" v="712"/>
          <ac:spMkLst>
            <pc:docMk/>
            <pc:sldMk cId="911406833" sldId="265"/>
            <ac:spMk id="9" creationId="{F68B2C62-7648-4430-90D5-AE0F252AF113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3:52:37.208" v="718"/>
          <ac:spMkLst>
            <pc:docMk/>
            <pc:sldMk cId="911406833" sldId="265"/>
            <ac:spMk id="10" creationId="{985184E4-C93A-4E34-8365-1886AAC5DE60}"/>
          </ac:spMkLst>
        </pc:spChg>
        <pc:graphicFrameChg chg="add del">
          <ac:chgData name="Soumarshi Nag Biswas" userId="S::soumarshi.biswas@nirman.io::36c65ff0-bfd8-4465-be95-9cdbb0a2b59d" providerId="AD" clId="Web-{1D53B775-4160-4C23-B95D-D86CF25A4019}" dt="2021-06-18T13:52:23.269" v="712"/>
          <ac:graphicFrameMkLst>
            <pc:docMk/>
            <pc:sldMk cId="911406833" sldId="265"/>
            <ac:graphicFrameMk id="5" creationId="{B43298C3-DCF5-4B77-9AFA-14EC677E3DD5}"/>
          </ac:graphicFrameMkLst>
        </pc:graphicFrameChg>
        <pc:graphicFrameChg chg="add del">
          <ac:chgData name="Soumarshi Nag Biswas" userId="S::soumarshi.biswas@nirman.io::36c65ff0-bfd8-4465-be95-9cdbb0a2b59d" providerId="AD" clId="Web-{1D53B775-4160-4C23-B95D-D86CF25A4019}" dt="2021-06-18T13:52:37.145" v="717"/>
          <ac:graphicFrameMkLst>
            <pc:docMk/>
            <pc:sldMk cId="911406833" sldId="265"/>
            <ac:graphicFrameMk id="8" creationId="{13CF72E8-6FA4-40C3-B9DF-394E6C3C9D93}"/>
          </ac:graphicFrameMkLst>
        </pc:graphicFrameChg>
        <pc:graphicFrameChg chg="add">
          <ac:chgData name="Soumarshi Nag Biswas" userId="S::soumarshi.biswas@nirman.io::36c65ff0-bfd8-4465-be95-9cdbb0a2b59d" providerId="AD" clId="Web-{1D53B775-4160-4C23-B95D-D86CF25A4019}" dt="2021-06-18T13:52:37.208" v="718"/>
          <ac:graphicFrameMkLst>
            <pc:docMk/>
            <pc:sldMk cId="911406833" sldId="265"/>
            <ac:graphicFrameMk id="13" creationId="{48937449-21A6-4787-86D9-F55A15D6AC02}"/>
          </ac:graphicFrameMkLst>
        </pc:graphicFrameChg>
        <pc:cxnChg chg="add del">
          <ac:chgData name="Soumarshi Nag Biswas" userId="S::soumarshi.biswas@nirman.io::36c65ff0-bfd8-4465-be95-9cdbb0a2b59d" providerId="AD" clId="Web-{1D53B775-4160-4C23-B95D-D86CF25A4019}" dt="2021-06-18T13:52:37.145" v="717"/>
          <ac:cxnSpMkLst>
            <pc:docMk/>
            <pc:sldMk cId="911406833" sldId="265"/>
            <ac:cxnSpMk id="7" creationId="{4BFD5B9F-5FB6-467D-83D5-DF82F1907354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3:52:23.269" v="712"/>
          <ac:cxnSpMkLst>
            <pc:docMk/>
            <pc:sldMk cId="911406833" sldId="265"/>
            <ac:cxnSpMk id="11" creationId="{4BFD5B9F-5FB6-467D-83D5-DF82F1907354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3:52:37.208" v="718"/>
          <ac:cxnSpMkLst>
            <pc:docMk/>
            <pc:sldMk cId="911406833" sldId="265"/>
            <ac:cxnSpMk id="12" creationId="{8AB0D40B-37F7-4F1F-B956-AFC12066ABE3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4:06:52.292" v="886"/>
        <pc:sldMkLst>
          <pc:docMk/>
          <pc:sldMk cId="748844397" sldId="266"/>
        </pc:sldMkLst>
        <pc:spChg chg="mod">
          <ac:chgData name="Soumarshi Nag Biswas" userId="S::soumarshi.biswas@nirman.io::36c65ff0-bfd8-4465-be95-9cdbb0a2b59d" providerId="AD" clId="Web-{1D53B775-4160-4C23-B95D-D86CF25A4019}" dt="2021-06-18T14:06:52.292" v="886"/>
          <ac:spMkLst>
            <pc:docMk/>
            <pc:sldMk cId="748844397" sldId="266"/>
            <ac:spMk id="2" creationId="{CB7F990F-3349-4020-8F5B-7DF50C168DE1}"/>
          </ac:spMkLst>
        </pc:spChg>
        <pc:spChg chg="del mod">
          <ac:chgData name="Soumarshi Nag Biswas" userId="S::soumarshi.biswas@nirman.io::36c65ff0-bfd8-4465-be95-9cdbb0a2b59d" providerId="AD" clId="Web-{1D53B775-4160-4C23-B95D-D86CF25A4019}" dt="2021-06-18T14:03:19.333" v="821"/>
          <ac:spMkLst>
            <pc:docMk/>
            <pc:sldMk cId="748844397" sldId="266"/>
            <ac:spMk id="3" creationId="{2BB59A3F-D19C-462A-83DC-417D55DA705B}"/>
          </ac:spMkLst>
        </pc:spChg>
        <pc:spChg chg="add mod">
          <ac:chgData name="Soumarshi Nag Biswas" userId="S::soumarshi.biswas@nirman.io::36c65ff0-bfd8-4465-be95-9cdbb0a2b59d" providerId="AD" clId="Web-{1D53B775-4160-4C23-B95D-D86CF25A4019}" dt="2021-06-18T14:04:48.045" v="828" actId="20577"/>
          <ac:spMkLst>
            <pc:docMk/>
            <pc:sldMk cId="748844397" sldId="266"/>
            <ac:spMk id="4" creationId="{60BEA173-C1AF-461C-B6C4-BE688492B7CD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6:52.292" v="886"/>
          <ac:spMkLst>
            <pc:docMk/>
            <pc:sldMk cId="748844397" sldId="266"/>
            <ac:spMk id="6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2:53.518" v="815"/>
          <ac:spMkLst>
            <pc:docMk/>
            <pc:sldMk cId="748844397" sldId="266"/>
            <ac:spMk id="9" creationId="{E49D7415-2F11-44C2-B6AA-13A25B6814B9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4:06:14.351" v="877"/>
          <ac:spMkLst>
            <pc:docMk/>
            <pc:sldMk cId="748844397" sldId="266"/>
            <ac:spMk id="10" creationId="{901564A1-90C1-47B6-A73C-F84894BA1B7E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06:52.292" v="886"/>
          <ac:spMkLst>
            <pc:docMk/>
            <pc:sldMk cId="748844397" sldId="266"/>
            <ac:spMk id="17" creationId="{F68B2C62-7648-4430-90D5-AE0F252AF113}"/>
          </ac:spMkLst>
        </pc:spChg>
        <pc:graphicFrameChg chg="add mod modGraphic">
          <ac:chgData name="Soumarshi Nag Biswas" userId="S::soumarshi.biswas@nirman.io::36c65ff0-bfd8-4465-be95-9cdbb0a2b59d" providerId="AD" clId="Web-{1D53B775-4160-4C23-B95D-D86CF25A4019}" dt="2021-06-18T14:06:52.292" v="886"/>
          <ac:graphicFrameMkLst>
            <pc:docMk/>
            <pc:sldMk cId="748844397" sldId="266"/>
            <ac:graphicFrameMk id="12" creationId="{C8725E4C-D937-4643-91B4-F12BD6359D7B}"/>
          </ac:graphicFrameMkLst>
        </pc:graphicFrameChg>
        <pc:picChg chg="add del">
          <ac:chgData name="Soumarshi Nag Biswas" userId="S::soumarshi.biswas@nirman.io::36c65ff0-bfd8-4465-be95-9cdbb0a2b59d" providerId="AD" clId="Web-{1D53B775-4160-4C23-B95D-D86CF25A4019}" dt="2021-06-18T14:02:53.518" v="815"/>
          <ac:picMkLst>
            <pc:docMk/>
            <pc:sldMk cId="748844397" sldId="266"/>
            <ac:picMk id="5" creationId="{14626EA9-F827-43A4-B579-BB8DD4742B88}"/>
          </ac:picMkLst>
        </pc:picChg>
        <pc:picChg chg="add del">
          <ac:chgData name="Soumarshi Nag Biswas" userId="S::soumarshi.biswas@nirman.io::36c65ff0-bfd8-4465-be95-9cdbb0a2b59d" providerId="AD" clId="Web-{1D53B775-4160-4C23-B95D-D86CF25A4019}" dt="2021-06-18T14:03:37.773" v="822"/>
          <ac:picMkLst>
            <pc:docMk/>
            <pc:sldMk cId="748844397" sldId="266"/>
            <ac:picMk id="8" creationId="{CAC449E7-4EBE-406B-BEFC-3C90ED57B5DD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4:06:52.292" v="886"/>
          <ac:cxnSpMkLst>
            <pc:docMk/>
            <pc:sldMk cId="748844397" sldId="266"/>
            <ac:cxnSpMk id="7" creationId="{D2E57F3D-33BE-4306-87E6-245763719516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2:53.518" v="815"/>
          <ac:cxnSpMkLst>
            <pc:docMk/>
            <pc:sldMk cId="748844397" sldId="266"/>
            <ac:cxnSpMk id="11" creationId="{D2E57F3D-33BE-4306-87E6-245763719516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06:52.292" v="886"/>
          <ac:cxnSpMkLst>
            <pc:docMk/>
            <pc:sldMk cId="748844397" sldId="266"/>
            <ac:cxnSpMk id="19" creationId="{AAD0195E-7F27-4D06-9427-0C121D721A14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06:52.292" v="886"/>
          <ac:cxnSpMkLst>
            <pc:docMk/>
            <pc:sldMk cId="748844397" sldId="266"/>
            <ac:cxnSpMk id="21" creationId="{9D74C2FC-3228-4FC1-B97B-87AD35508D91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4:02:34.220" v="811"/>
        <pc:sldMkLst>
          <pc:docMk/>
          <pc:sldMk cId="1253754513" sldId="267"/>
        </pc:sldMkLst>
        <pc:spChg chg="mod">
          <ac:chgData name="Soumarshi Nag Biswas" userId="S::soumarshi.biswas@nirman.io::36c65ff0-bfd8-4465-be95-9cdbb0a2b59d" providerId="AD" clId="Web-{1D53B775-4160-4C23-B95D-D86CF25A4019}" dt="2021-06-18T14:02:28.281" v="808"/>
          <ac:spMkLst>
            <pc:docMk/>
            <pc:sldMk cId="1253754513" sldId="267"/>
            <ac:spMk id="2" creationId="{AB43BD57-DC10-44D2-A06E-C11E8E6970AA}"/>
          </ac:spMkLst>
        </pc:spChg>
        <pc:spChg chg="mod ord">
          <ac:chgData name="Soumarshi Nag Biswas" userId="S::soumarshi.biswas@nirman.io::36c65ff0-bfd8-4465-be95-9cdbb0a2b59d" providerId="AD" clId="Web-{1D53B775-4160-4C23-B95D-D86CF25A4019}" dt="2021-06-18T14:02:28.281" v="808"/>
          <ac:spMkLst>
            <pc:docMk/>
            <pc:sldMk cId="1253754513" sldId="267"/>
            <ac:spMk id="3" creationId="{8A41E9F0-7ED5-4C66-AFA3-9DA12ADA4BCD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4:02:34.220" v="811"/>
          <ac:spMkLst>
            <pc:docMk/>
            <pc:sldMk cId="1253754513" sldId="267"/>
            <ac:spMk id="5" creationId="{B9FBF764-2EDB-468D-9E40-C6B1F255A345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02:28.281" v="808"/>
          <ac:spMkLst>
            <pc:docMk/>
            <pc:sldMk cId="1253754513" sldId="267"/>
            <ac:spMk id="10" creationId="{E49D7415-2F11-44C2-B6AA-13A25B6814B9}"/>
          </ac:spMkLst>
        </pc:spChg>
        <pc:picChg chg="add mod">
          <ac:chgData name="Soumarshi Nag Biswas" userId="S::soumarshi.biswas@nirman.io::36c65ff0-bfd8-4465-be95-9cdbb0a2b59d" providerId="AD" clId="Web-{1D53B775-4160-4C23-B95D-D86CF25A4019}" dt="2021-06-18T14:02:28.281" v="808"/>
          <ac:picMkLst>
            <pc:docMk/>
            <pc:sldMk cId="1253754513" sldId="267"/>
            <ac:picMk id="4" creationId="{E12A223D-1E93-4054-902A-BAB7C5BB3BFA}"/>
          </ac:picMkLst>
        </pc:picChg>
        <pc:cxnChg chg="add">
          <ac:chgData name="Soumarshi Nag Biswas" userId="S::soumarshi.biswas@nirman.io::36c65ff0-bfd8-4465-be95-9cdbb0a2b59d" providerId="AD" clId="Web-{1D53B775-4160-4C23-B95D-D86CF25A4019}" dt="2021-06-18T14:02:28.281" v="808"/>
          <ac:cxnSpMkLst>
            <pc:docMk/>
            <pc:sldMk cId="1253754513" sldId="267"/>
            <ac:cxnSpMk id="12" creationId="{8E0104E4-99BC-494F-8342-F250828E574F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4:08:47.522" v="908"/>
        <pc:sldMkLst>
          <pc:docMk/>
          <pc:sldMk cId="1559776722" sldId="268"/>
        </pc:sldMkLst>
        <pc:spChg chg="del mod">
          <ac:chgData name="Soumarshi Nag Biswas" userId="S::soumarshi.biswas@nirman.io::36c65ff0-bfd8-4465-be95-9cdbb0a2b59d" providerId="AD" clId="Web-{1D53B775-4160-4C23-B95D-D86CF25A4019}" dt="2021-06-18T14:08:05.815" v="899"/>
          <ac:spMkLst>
            <pc:docMk/>
            <pc:sldMk cId="1559776722" sldId="268"/>
            <ac:spMk id="2" creationId="{BB736184-329F-46E0-AE9E-9C42DAFEBFF5}"/>
          </ac:spMkLst>
        </pc:spChg>
        <pc:spChg chg="del">
          <ac:chgData name="Soumarshi Nag Biswas" userId="S::soumarshi.biswas@nirman.io::36c65ff0-bfd8-4465-be95-9cdbb0a2b59d" providerId="AD" clId="Web-{1D53B775-4160-4C23-B95D-D86CF25A4019}" dt="2021-06-18T14:08:01.299" v="895"/>
          <ac:spMkLst>
            <pc:docMk/>
            <pc:sldMk cId="1559776722" sldId="268"/>
            <ac:spMk id="3" creationId="{B0651C3B-8D50-43D3-BEBF-2409B910521C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4:08:12.784" v="900"/>
          <ac:spMkLst>
            <pc:docMk/>
            <pc:sldMk cId="1559776722" sldId="268"/>
            <ac:spMk id="5" creationId="{B5D0F3E3-5DBA-44AB-9C10-3B9BB946D009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4:08:22.598" v="901"/>
          <ac:spMkLst>
            <pc:docMk/>
            <pc:sldMk cId="1559776722" sldId="268"/>
            <ac:spMk id="8" creationId="{9F419E0E-CE8C-4710-9570-3A314829D213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8:39.365" v="905"/>
          <ac:spMkLst>
            <pc:docMk/>
            <pc:sldMk cId="1559776722" sldId="268"/>
            <ac:spMk id="10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8:37.021" v="903"/>
          <ac:spMkLst>
            <pc:docMk/>
            <pc:sldMk cId="1559776722" sldId="268"/>
            <ac:spMk id="13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8:47.522" v="908"/>
          <ac:spMkLst>
            <pc:docMk/>
            <pc:sldMk cId="1559776722" sldId="268"/>
            <ac:spMk id="14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8:44.741" v="907"/>
          <ac:spMkLst>
            <pc:docMk/>
            <pc:sldMk cId="1559776722" sldId="268"/>
            <ac:spMk id="17" creationId="{8310C4D9-434D-4614-A0DA-DDA2015C8BDC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08:47.522" v="908"/>
          <ac:spMkLst>
            <pc:docMk/>
            <pc:sldMk cId="1559776722" sldId="268"/>
            <ac:spMk id="25" creationId="{B9C0E6AB-EAB6-41E0-9D49-369643E873A7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08:47.522" v="908"/>
          <ac:spMkLst>
            <pc:docMk/>
            <pc:sldMk cId="1559776722" sldId="268"/>
            <ac:spMk id="27" creationId="{93C2720B-5BC4-43B4-8F8F-7D4AD6386D10}"/>
          </ac:spMkLst>
        </pc:spChg>
        <pc:picChg chg="add mod ord">
          <ac:chgData name="Soumarshi Nag Biswas" userId="S::soumarshi.biswas@nirman.io::36c65ff0-bfd8-4465-be95-9cdbb0a2b59d" providerId="AD" clId="Web-{1D53B775-4160-4C23-B95D-D86CF25A4019}" dt="2021-06-18T14:08:47.522" v="908"/>
          <ac:picMkLst>
            <pc:docMk/>
            <pc:sldMk cId="1559776722" sldId="268"/>
            <ac:picMk id="4" creationId="{0C61061A-A01C-408C-9151-75F7AA75329A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4:08:39.365" v="905"/>
          <ac:cxnSpMkLst>
            <pc:docMk/>
            <pc:sldMk cId="1559776722" sldId="268"/>
            <ac:cxnSpMk id="6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8:39.365" v="905"/>
          <ac:cxnSpMkLst>
            <pc:docMk/>
            <pc:sldMk cId="1559776722" sldId="268"/>
            <ac:cxnSpMk id="7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8:37.021" v="903"/>
          <ac:cxnSpMkLst>
            <pc:docMk/>
            <pc:sldMk cId="1559776722" sldId="268"/>
            <ac:cxnSpMk id="9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8:37.021" v="903"/>
          <ac:cxnSpMkLst>
            <pc:docMk/>
            <pc:sldMk cId="1559776722" sldId="268"/>
            <ac:cxnSpMk id="11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8:39.365" v="905"/>
          <ac:cxnSpMkLst>
            <pc:docMk/>
            <pc:sldMk cId="1559776722" sldId="268"/>
            <ac:cxnSpMk id="12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8:37.021" v="903"/>
          <ac:cxnSpMkLst>
            <pc:docMk/>
            <pc:sldMk cId="1559776722" sldId="268"/>
            <ac:cxnSpMk id="15" creationId="{EE2E603F-4A95-4FE8-BB06-211DFD75DBEF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8:47.522" v="908"/>
          <ac:cxnSpMkLst>
            <pc:docMk/>
            <pc:sldMk cId="1559776722" sldId="268"/>
            <ac:cxnSpMk id="16" creationId="{D2E57F3D-33BE-4306-87E6-245763719516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08:47.522" v="908"/>
          <ac:cxnSpMkLst>
            <pc:docMk/>
            <pc:sldMk cId="1559776722" sldId="268"/>
            <ac:cxnSpMk id="21" creationId="{F64F9B95-9045-48D2-B9F3-2927E98F54AA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08:47.522" v="908"/>
          <ac:cxnSpMkLst>
            <pc:docMk/>
            <pc:sldMk cId="1559776722" sldId="268"/>
            <ac:cxnSpMk id="23" creationId="{085AA86F-6A4D-4BCB-A045-D992CDC2959B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08:47.522" v="908"/>
          <ac:cxnSpMkLst>
            <pc:docMk/>
            <pc:sldMk cId="1559776722" sldId="268"/>
            <ac:cxnSpMk id="29" creationId="{F34F5BD6-1B3B-4B21-9901-8258D047A2D0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08:47.522" v="908"/>
          <ac:cxnSpMkLst>
            <pc:docMk/>
            <pc:sldMk cId="1559776722" sldId="268"/>
            <ac:cxnSpMk id="31" creationId="{539E51F4-9F13-4C51-9CE0-0AEDA7FE33B9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4:28:44.578" v="962"/>
        <pc:sldMkLst>
          <pc:docMk/>
          <pc:sldMk cId="964415880" sldId="269"/>
        </pc:sldMkLst>
        <pc:spChg chg="mod">
          <ac:chgData name="Soumarshi Nag Biswas" userId="S::soumarshi.biswas@nirman.io::36c65ff0-bfd8-4465-be95-9cdbb0a2b59d" providerId="AD" clId="Web-{1D53B775-4160-4C23-B95D-D86CF25A4019}" dt="2021-06-18T14:28:44.578" v="962"/>
          <ac:spMkLst>
            <pc:docMk/>
            <pc:sldMk cId="964415880" sldId="269"/>
            <ac:spMk id="2" creationId="{A8BFE2A8-DE29-4822-A7F0-8251528989D4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4:28:44.578" v="962"/>
          <ac:spMkLst>
            <pc:docMk/>
            <pc:sldMk cId="964415880" sldId="269"/>
            <ac:spMk id="3" creationId="{A4225908-B4AB-4921-9269-0811263A500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28:44.546" v="961"/>
          <ac:spMkLst>
            <pc:docMk/>
            <pc:sldMk cId="964415880" sldId="269"/>
            <ac:spMk id="6" creationId="{F68B2C62-7648-4430-90D5-AE0F252AF113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28:44.578" v="962"/>
          <ac:spMkLst>
            <pc:docMk/>
            <pc:sldMk cId="964415880" sldId="269"/>
            <ac:spMk id="10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9:28.245" v="916"/>
          <ac:spMkLst>
            <pc:docMk/>
            <pc:sldMk cId="964415880" sldId="269"/>
            <ac:spMk id="13" creationId="{33E93247-6229-44AB-A550-739E971E690B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09:28.245" v="916"/>
          <ac:spMkLst>
            <pc:docMk/>
            <pc:sldMk cId="964415880" sldId="269"/>
            <ac:spMk id="15" creationId="{612349FF-7742-42ED-ADF3-238B5DDD176C}"/>
          </ac:spMkLst>
        </pc:spChg>
        <pc:graphicFrameChg chg="add del">
          <ac:chgData name="Soumarshi Nag Biswas" userId="S::soumarshi.biswas@nirman.io::36c65ff0-bfd8-4465-be95-9cdbb0a2b59d" providerId="AD" clId="Web-{1D53B775-4160-4C23-B95D-D86CF25A4019}" dt="2021-06-18T14:28:44.546" v="961"/>
          <ac:graphicFrameMkLst>
            <pc:docMk/>
            <pc:sldMk cId="964415880" sldId="269"/>
            <ac:graphicFrameMk id="8" creationId="{C8226DFD-063C-4A8E-AB1D-C37F8E95DBEF}"/>
          </ac:graphicFrameMkLst>
        </pc:graphicFrameChg>
        <pc:picChg chg="add del">
          <ac:chgData name="Soumarshi Nag Biswas" userId="S::soumarshi.biswas@nirman.io::36c65ff0-bfd8-4465-be95-9cdbb0a2b59d" providerId="AD" clId="Web-{1D53B775-4160-4C23-B95D-D86CF25A4019}" dt="2021-06-18T14:09:28.245" v="916"/>
          <ac:picMkLst>
            <pc:docMk/>
            <pc:sldMk cId="964415880" sldId="269"/>
            <ac:picMk id="5" creationId="{A1900D83-DF9E-4201-AF4C-FA87117D9FF3}"/>
          </ac:picMkLst>
        </pc:picChg>
        <pc:picChg chg="add">
          <ac:chgData name="Soumarshi Nag Biswas" userId="S::soumarshi.biswas@nirman.io::36c65ff0-bfd8-4465-be95-9cdbb0a2b59d" providerId="AD" clId="Web-{1D53B775-4160-4C23-B95D-D86CF25A4019}" dt="2021-06-18T14:28:44.578" v="962"/>
          <ac:picMkLst>
            <pc:docMk/>
            <pc:sldMk cId="964415880" sldId="269"/>
            <ac:picMk id="14" creationId="{1D58C59E-4422-47AC-B3B7-C991DB163B0E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4:28:44.546" v="961"/>
          <ac:cxnSpMkLst>
            <pc:docMk/>
            <pc:sldMk cId="964415880" sldId="269"/>
            <ac:cxnSpMk id="7" creationId="{9BB96FAB-CCBF-4D1E-9D0D-B038ACC29BD0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9:28.245" v="916"/>
          <ac:cxnSpMkLst>
            <pc:docMk/>
            <pc:sldMk cId="964415880" sldId="269"/>
            <ac:cxnSpMk id="9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09:28.245" v="916"/>
          <ac:cxnSpMkLst>
            <pc:docMk/>
            <pc:sldMk cId="964415880" sldId="269"/>
            <ac:cxnSpMk id="11" creationId="{085AA86F-6A4D-4BCB-A045-D992CDC2959B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28:44.578" v="962"/>
          <ac:cxnSpMkLst>
            <pc:docMk/>
            <pc:sldMk cId="964415880" sldId="269"/>
            <ac:cxnSpMk id="12" creationId="{D2E57F3D-33BE-4306-87E6-245763719516}"/>
          </ac:cxnSpMkLst>
        </pc:cxnChg>
      </pc:sldChg>
      <pc:sldChg chg="addSp delSp modSp new mod setBg">
        <pc:chgData name="Soumarshi Nag Biswas" userId="S::soumarshi.biswas@nirman.io::36c65ff0-bfd8-4465-be95-9cdbb0a2b59d" providerId="AD" clId="Web-{1D53B775-4160-4C23-B95D-D86CF25A4019}" dt="2021-06-18T14:31:20.031" v="977"/>
        <pc:sldMkLst>
          <pc:docMk/>
          <pc:sldMk cId="2487829468" sldId="270"/>
        </pc:sldMkLst>
        <pc:spChg chg="del">
          <ac:chgData name="Soumarshi Nag Biswas" userId="S::soumarshi.biswas@nirman.io::36c65ff0-bfd8-4465-be95-9cdbb0a2b59d" providerId="AD" clId="Web-{1D53B775-4160-4C23-B95D-D86CF25A4019}" dt="2021-06-18T14:30:27.057" v="965"/>
          <ac:spMkLst>
            <pc:docMk/>
            <pc:sldMk cId="2487829468" sldId="270"/>
            <ac:spMk id="2" creationId="{9B82C2F9-9BC0-40FA-AE72-6D1C857599AD}"/>
          </ac:spMkLst>
        </pc:spChg>
        <pc:spChg chg="del">
          <ac:chgData name="Soumarshi Nag Biswas" userId="S::soumarshi.biswas@nirman.io::36c65ff0-bfd8-4465-be95-9cdbb0a2b59d" providerId="AD" clId="Web-{1D53B775-4160-4C23-B95D-D86CF25A4019}" dt="2021-06-18T14:30:23.291" v="964"/>
          <ac:spMkLst>
            <pc:docMk/>
            <pc:sldMk cId="2487829468" sldId="270"/>
            <ac:spMk id="3" creationId="{AA73986C-974B-4915-B310-7FE52E093C96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4:31:03.404" v="971"/>
          <ac:spMkLst>
            <pc:docMk/>
            <pc:sldMk cId="2487829468" sldId="270"/>
            <ac:spMk id="8" creationId="{6912F465-583B-42C4-9D52-09C5FA1C58B2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30:42.402" v="969"/>
          <ac:spMkLst>
            <pc:docMk/>
            <pc:sldMk cId="2487829468" sldId="270"/>
            <ac:spMk id="11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31:20.031" v="977"/>
          <ac:spMkLst>
            <pc:docMk/>
            <pc:sldMk cId="2487829468" sldId="270"/>
            <ac:spMk id="20" creationId="{E49D7415-2F11-44C2-B6AA-13A25B6814B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31:20.015" v="976"/>
          <ac:spMkLst>
            <pc:docMk/>
            <pc:sldMk cId="2487829468" sldId="270"/>
            <ac:spMk id="26" creationId="{479833C7-FDE4-4657-B0B1-32BE833C2489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31:20.015" v="976"/>
          <ac:spMkLst>
            <pc:docMk/>
            <pc:sldMk cId="2487829468" sldId="270"/>
            <ac:spMk id="28" creationId="{0ABE7C0B-A2D9-4202-A524-532DA2E2D582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31:14.686" v="974"/>
          <ac:spMkLst>
            <pc:docMk/>
            <pc:sldMk cId="2487829468" sldId="270"/>
            <ac:spMk id="31" creationId="{B9C0E6AB-EAB6-41E0-9D49-369643E873A7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31:20.031" v="977"/>
          <ac:spMkLst>
            <pc:docMk/>
            <pc:sldMk cId="2487829468" sldId="270"/>
            <ac:spMk id="34" creationId="{B9C0E6AB-EAB6-41E0-9D49-369643E873A7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31:20.031" v="977"/>
          <ac:spMkLst>
            <pc:docMk/>
            <pc:sldMk cId="2487829468" sldId="270"/>
            <ac:spMk id="35" creationId="{F78075BE-4130-4D6A-B0EB-6397ED5E5D97}"/>
          </ac:spMkLst>
        </pc:spChg>
        <pc:picChg chg="add del mod ord">
          <ac:chgData name="Soumarshi Nag Biswas" userId="S::soumarshi.biswas@nirman.io::36c65ff0-bfd8-4465-be95-9cdbb0a2b59d" providerId="AD" clId="Web-{1D53B775-4160-4C23-B95D-D86CF25A4019}" dt="2021-06-18T14:31:01.716" v="970"/>
          <ac:picMkLst>
            <pc:docMk/>
            <pc:sldMk cId="2487829468" sldId="270"/>
            <ac:picMk id="4" creationId="{63617977-40ED-4AC5-A014-EE77D52A6C25}"/>
          </ac:picMkLst>
        </pc:picChg>
        <pc:picChg chg="add mod">
          <ac:chgData name="Soumarshi Nag Biswas" userId="S::soumarshi.biswas@nirman.io::36c65ff0-bfd8-4465-be95-9cdbb0a2b59d" providerId="AD" clId="Web-{1D53B775-4160-4C23-B95D-D86CF25A4019}" dt="2021-06-18T14:31:20.031" v="977"/>
          <ac:picMkLst>
            <pc:docMk/>
            <pc:sldMk cId="2487829468" sldId="270"/>
            <ac:picMk id="5" creationId="{E42CE68A-1189-402E-851C-54D6598A325B}"/>
          </ac:picMkLst>
        </pc:picChg>
        <pc:cxnChg chg="add del">
          <ac:chgData name="Soumarshi Nag Biswas" userId="S::soumarshi.biswas@nirman.io::36c65ff0-bfd8-4465-be95-9cdbb0a2b59d" providerId="AD" clId="Web-{1D53B775-4160-4C23-B95D-D86CF25A4019}" dt="2021-06-18T14:30:42.402" v="969"/>
          <ac:cxnSpMkLst>
            <pc:docMk/>
            <pc:sldMk cId="2487829468" sldId="270"/>
            <ac:cxnSpMk id="13" creationId="{5EF1A8C6-8F60-4EF2-B4D7-A5A5E94F6946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0:42.402" v="969"/>
          <ac:cxnSpMkLst>
            <pc:docMk/>
            <pc:sldMk cId="2487829468" sldId="270"/>
            <ac:cxnSpMk id="15" creationId="{FD9760AA-CA3F-4C65-B688-B44307731F5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1:20.031" v="977"/>
          <ac:cxnSpMkLst>
            <pc:docMk/>
            <pc:sldMk cId="2487829468" sldId="270"/>
            <ac:cxnSpMk id="22" creationId="{A2EE115A-0EB8-481C-8C81-2B08F397AE0C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1:20.015" v="976"/>
          <ac:cxnSpMkLst>
            <pc:docMk/>
            <pc:sldMk cId="2487829468" sldId="270"/>
            <ac:cxnSpMk id="24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1:20.015" v="976"/>
          <ac:cxnSpMkLst>
            <pc:docMk/>
            <pc:sldMk cId="2487829468" sldId="270"/>
            <ac:cxnSpMk id="25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1:14.686" v="974"/>
          <ac:cxnSpMkLst>
            <pc:docMk/>
            <pc:sldMk cId="2487829468" sldId="270"/>
            <ac:cxnSpMk id="27" creationId="{F64F9B95-9045-48D2-B9F3-2927E98F54AA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1:14.686" v="974"/>
          <ac:cxnSpMkLst>
            <pc:docMk/>
            <pc:sldMk cId="2487829468" sldId="270"/>
            <ac:cxnSpMk id="29" creationId="{085AA86F-6A4D-4BCB-A045-D992CDC2959B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31:20.031" v="977"/>
          <ac:cxnSpMkLst>
            <pc:docMk/>
            <pc:sldMk cId="2487829468" sldId="270"/>
            <ac:cxnSpMk id="30" creationId="{F64F9B95-9045-48D2-B9F3-2927E98F54AA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31:20.031" v="977"/>
          <ac:cxnSpMkLst>
            <pc:docMk/>
            <pc:sldMk cId="2487829468" sldId="270"/>
            <ac:cxnSpMk id="32" creationId="{085AA86F-6A4D-4BCB-A045-D992CDC2959B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1:14.686" v="974"/>
          <ac:cxnSpMkLst>
            <pc:docMk/>
            <pc:sldMk cId="2487829468" sldId="270"/>
            <ac:cxnSpMk id="33" creationId="{5176A7A0-FAD0-4BFC-A0FC-6B091D842750}"/>
          </ac:cxnSpMkLst>
        </pc:cxnChg>
      </pc:sldChg>
      <pc:sldChg chg="addSp delSp modSp new mod setBg modNotes">
        <pc:chgData name="Soumarshi Nag Biswas" userId="S::soumarshi.biswas@nirman.io::36c65ff0-bfd8-4465-be95-9cdbb0a2b59d" providerId="AD" clId="Web-{1D53B775-4160-4C23-B95D-D86CF25A4019}" dt="2021-06-18T14:37:15.441" v="1040"/>
        <pc:sldMkLst>
          <pc:docMk/>
          <pc:sldMk cId="495297744" sldId="271"/>
        </pc:sldMkLst>
        <pc:spChg chg="mod">
          <ac:chgData name="Soumarshi Nag Biswas" userId="S::soumarshi.biswas@nirman.io::36c65ff0-bfd8-4465-be95-9cdbb0a2b59d" providerId="AD" clId="Web-{1D53B775-4160-4C23-B95D-D86CF25A4019}" dt="2021-06-18T14:37:15.441" v="1040"/>
          <ac:spMkLst>
            <pc:docMk/>
            <pc:sldMk cId="495297744" sldId="271"/>
            <ac:spMk id="2" creationId="{5C4FA34B-6B3C-48A5-8E3B-853D3F3B0B84}"/>
          </ac:spMkLst>
        </pc:spChg>
        <pc:spChg chg="add del mod">
          <ac:chgData name="Soumarshi Nag Biswas" userId="S::soumarshi.biswas@nirman.io::36c65ff0-bfd8-4465-be95-9cdbb0a2b59d" providerId="AD" clId="Web-{1D53B775-4160-4C23-B95D-D86CF25A4019}" dt="2021-06-18T14:37:15.441" v="1040"/>
          <ac:spMkLst>
            <pc:docMk/>
            <pc:sldMk cId="495297744" sldId="271"/>
            <ac:spMk id="3" creationId="{2388172F-9007-4419-8829-CD74614632FE}"/>
          </ac:spMkLst>
        </pc:spChg>
        <pc:spChg chg="add">
          <ac:chgData name="Soumarshi Nag Biswas" userId="S::soumarshi.biswas@nirman.io::36c65ff0-bfd8-4465-be95-9cdbb0a2b59d" providerId="AD" clId="Web-{1D53B775-4160-4C23-B95D-D86CF25A4019}" dt="2021-06-18T14:37:15.441" v="1040"/>
          <ac:spMkLst>
            <pc:docMk/>
            <pc:sldMk cId="495297744" sldId="271"/>
            <ac:spMk id="6" creationId="{F68B2C62-7648-4430-90D5-AE0F252AF113}"/>
          </ac:spMkLst>
        </pc:spChg>
        <pc:spChg chg="add del">
          <ac:chgData name="Soumarshi Nag Biswas" userId="S::soumarshi.biswas@nirman.io::36c65ff0-bfd8-4465-be95-9cdbb0a2b59d" providerId="AD" clId="Web-{1D53B775-4160-4C23-B95D-D86CF25A4019}" dt="2021-06-18T14:37:15.378" v="1039"/>
          <ac:spMkLst>
            <pc:docMk/>
            <pc:sldMk cId="495297744" sldId="271"/>
            <ac:spMk id="9" creationId="{F68B2C62-7648-4430-90D5-AE0F252AF113}"/>
          </ac:spMkLst>
        </pc:spChg>
        <pc:graphicFrameChg chg="add del">
          <ac:chgData name="Soumarshi Nag Biswas" userId="S::soumarshi.biswas@nirman.io::36c65ff0-bfd8-4465-be95-9cdbb0a2b59d" providerId="AD" clId="Web-{1D53B775-4160-4C23-B95D-D86CF25A4019}" dt="2021-06-18T14:37:15.378" v="1039"/>
          <ac:graphicFrameMkLst>
            <pc:docMk/>
            <pc:sldMk cId="495297744" sldId="271"/>
            <ac:graphicFrameMk id="5" creationId="{C4C35FF5-4F8D-46B1-95FF-C3EA3954E2FE}"/>
          </ac:graphicFrameMkLst>
        </pc:graphicFrameChg>
        <pc:graphicFrameChg chg="add">
          <ac:chgData name="Soumarshi Nag Biswas" userId="S::soumarshi.biswas@nirman.io::36c65ff0-bfd8-4465-be95-9cdbb0a2b59d" providerId="AD" clId="Web-{1D53B775-4160-4C23-B95D-D86CF25A4019}" dt="2021-06-18T14:37:15.441" v="1040"/>
          <ac:graphicFrameMkLst>
            <pc:docMk/>
            <pc:sldMk cId="495297744" sldId="271"/>
            <ac:graphicFrameMk id="8" creationId="{B5A66CFF-D5E7-4B7A-A375-F0F51F776354}"/>
          </ac:graphicFrameMkLst>
        </pc:graphicFrameChg>
        <pc:cxnChg chg="add">
          <ac:chgData name="Soumarshi Nag Biswas" userId="S::soumarshi.biswas@nirman.io::36c65ff0-bfd8-4465-be95-9cdbb0a2b59d" providerId="AD" clId="Web-{1D53B775-4160-4C23-B95D-D86CF25A4019}" dt="2021-06-18T14:37:15.441" v="1040"/>
          <ac:cxnSpMkLst>
            <pc:docMk/>
            <pc:sldMk cId="495297744" sldId="271"/>
            <ac:cxnSpMk id="7" creationId="{AAD0195E-7F27-4D06-9427-0C121D721A14}"/>
          </ac:cxnSpMkLst>
        </pc:cxnChg>
        <pc:cxnChg chg="add del">
          <ac:chgData name="Soumarshi Nag Biswas" userId="S::soumarshi.biswas@nirman.io::36c65ff0-bfd8-4465-be95-9cdbb0a2b59d" providerId="AD" clId="Web-{1D53B775-4160-4C23-B95D-D86CF25A4019}" dt="2021-06-18T14:37:15.378" v="1039"/>
          <ac:cxnSpMkLst>
            <pc:docMk/>
            <pc:sldMk cId="495297744" sldId="271"/>
            <ac:cxnSpMk id="11" creationId="{4BFD5B9F-5FB6-467D-83D5-DF82F1907354}"/>
          </ac:cxnSpMkLst>
        </pc:cxnChg>
        <pc:cxnChg chg="add">
          <ac:chgData name="Soumarshi Nag Biswas" userId="S::soumarshi.biswas@nirman.io::36c65ff0-bfd8-4465-be95-9cdbb0a2b59d" providerId="AD" clId="Web-{1D53B775-4160-4C23-B95D-D86CF25A4019}" dt="2021-06-18T14:37:15.441" v="1040"/>
          <ac:cxnSpMkLst>
            <pc:docMk/>
            <pc:sldMk cId="495297744" sldId="271"/>
            <ac:cxnSpMk id="13" creationId="{9D74C2FC-3228-4FC1-B97B-87AD35508D91}"/>
          </ac:cxnSpMkLst>
        </pc:cxnChg>
      </pc:sldChg>
      <pc:sldMasterChg chg="add addSldLayout">
        <pc:chgData name="Soumarshi Nag Biswas" userId="S::soumarshi.biswas@nirman.io::36c65ff0-bfd8-4465-be95-9cdbb0a2b59d" providerId="AD" clId="Web-{1D53B775-4160-4C23-B95D-D86CF25A4019}" dt="2021-06-18T13:11:13.587" v="449"/>
        <pc:sldMasterMkLst>
          <pc:docMk/>
          <pc:sldMasterMk cId="0" sldId="2147483659"/>
        </pc:sldMasterMkLst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3:11:13.587" v="449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del delSldLayout">
        <pc:chgData name="Soumarshi Nag Biswas" userId="S::soumarshi.biswas@nirman.io::36c65ff0-bfd8-4465-be95-9cdbb0a2b59d" providerId="AD" clId="Web-{1D53B775-4160-4C23-B95D-D86CF25A4019}" dt="2021-06-18T12:45:12.152" v="0"/>
        <pc:sldMasterMkLst>
          <pc:docMk/>
          <pc:sldMasterMk cId="2460954070" sldId="2147483660"/>
        </pc:sldMasterMkLst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oumarshi Nag Biswas" userId="S::soumarshi.biswas@nirman.io::36c65ff0-bfd8-4465-be95-9cdbb0a2b59d" providerId="AD" clId="Web-{1D53B775-4160-4C23-B95D-D86CF25A4019}" dt="2021-06-18T12:45:12.152" v="0"/>
        <pc:sldMasterMkLst>
          <pc:docMk/>
          <pc:sldMasterMk cId="587019181" sldId="2147483711"/>
        </pc:sldMasterMkLst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318551929" sldId="2147483700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2223612011" sldId="2147483701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3474950279" sldId="2147483702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1323476169" sldId="2147483703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740760779" sldId="2147483704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2581108778" sldId="2147483705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2286618351" sldId="2147483706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3851338068" sldId="2147483707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484348445" sldId="2147483708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3865529073" sldId="2147483709"/>
          </pc:sldLayoutMkLst>
        </pc:sldLayoutChg>
        <pc:sldLayoutChg chg="add">
          <pc:chgData name="Soumarshi Nag Biswas" userId="S::soumarshi.biswas@nirman.io::36c65ff0-bfd8-4465-be95-9cdbb0a2b59d" providerId="AD" clId="Web-{1D53B775-4160-4C23-B95D-D86CF25A4019}" dt="2021-06-18T12:45:12.152" v="0"/>
          <pc:sldLayoutMkLst>
            <pc:docMk/>
            <pc:sldMasterMk cId="587019181" sldId="2147483711"/>
            <pc:sldLayoutMk cId="4179984024" sldId="2147483710"/>
          </pc:sldLayoutMkLst>
        </pc:sldLayoutChg>
      </pc:sldMasterChg>
    </pc:docChg>
  </pc:docChgLst>
  <pc:docChgLst>
    <pc:chgData name="Soumarshi Nag Biswas" userId="S::soumarshi.biswas@nirman.io::36c65ff0-bfd8-4465-be95-9cdbb0a2b59d" providerId="AD" clId="Web-{BCE06EE4-9579-4905-87F7-9368D4C8F71A}"/>
    <pc:docChg chg="addSld delSld">
      <pc:chgData name="Soumarshi Nag Biswas" userId="S::soumarshi.biswas@nirman.io::36c65ff0-bfd8-4465-be95-9cdbb0a2b59d" providerId="AD" clId="Web-{BCE06EE4-9579-4905-87F7-9368D4C8F71A}" dt="2022-02-04T03:34:13.831" v="1"/>
      <pc:docMkLst>
        <pc:docMk/>
      </pc:docMkLst>
      <pc:sldChg chg="add del">
        <pc:chgData name="Soumarshi Nag Biswas" userId="S::soumarshi.biswas@nirman.io::36c65ff0-bfd8-4465-be95-9cdbb0a2b59d" providerId="AD" clId="Web-{BCE06EE4-9579-4905-87F7-9368D4C8F71A}" dt="2022-02-04T03:34:13.831" v="1"/>
        <pc:sldMkLst>
          <pc:docMk/>
          <pc:sldMk cId="119936995" sldId="2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hyperlink" Target="http://127.0.0.1:8081/" TargetMode="Externa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://127.0.0.1:8081/" TargetMode="External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BC56B-D318-4064-85F0-609EAC5B11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B64AF8-BB1D-48B1-AEC4-8E21300DF87C}">
      <dgm:prSet/>
      <dgm:spPr/>
      <dgm:t>
        <a:bodyPr/>
        <a:lstStyle/>
        <a:p>
          <a:r>
            <a:rPr lang="en-US"/>
            <a:t>Do you know application programming?</a:t>
          </a:r>
        </a:p>
      </dgm:t>
    </dgm:pt>
    <dgm:pt modelId="{4A30B581-5ACB-4876-9AE2-C387F6A7854B}" type="parTrans" cxnId="{76157694-2D6D-491D-8E90-58F88C23226C}">
      <dgm:prSet/>
      <dgm:spPr/>
      <dgm:t>
        <a:bodyPr/>
        <a:lstStyle/>
        <a:p>
          <a:endParaRPr lang="en-US"/>
        </a:p>
      </dgm:t>
    </dgm:pt>
    <dgm:pt modelId="{6E1551C5-895C-4171-B185-85A77E866E43}" type="sibTrans" cxnId="{76157694-2D6D-491D-8E90-58F88C23226C}">
      <dgm:prSet/>
      <dgm:spPr/>
      <dgm:t>
        <a:bodyPr/>
        <a:lstStyle/>
        <a:p>
          <a:endParaRPr lang="en-US"/>
        </a:p>
      </dgm:t>
    </dgm:pt>
    <dgm:pt modelId="{FE29FB6D-1565-45CD-B2C6-0ABAE531DE56}">
      <dgm:prSet/>
      <dgm:spPr/>
      <dgm:t>
        <a:bodyPr/>
        <a:lstStyle/>
        <a:p>
          <a:r>
            <a:rPr lang="en-US"/>
            <a:t>Do you know Javascript? Or any Programming language?</a:t>
          </a:r>
        </a:p>
      </dgm:t>
    </dgm:pt>
    <dgm:pt modelId="{09AC94CC-763B-4DBA-B528-E7380A10B7A7}" type="parTrans" cxnId="{9913933D-4F00-46D1-A0B9-8F82D195B352}">
      <dgm:prSet/>
      <dgm:spPr/>
      <dgm:t>
        <a:bodyPr/>
        <a:lstStyle/>
        <a:p>
          <a:endParaRPr lang="en-US"/>
        </a:p>
      </dgm:t>
    </dgm:pt>
    <dgm:pt modelId="{915C1355-E4E6-4821-9868-0C4853268783}" type="sibTrans" cxnId="{9913933D-4F00-46D1-A0B9-8F82D195B352}">
      <dgm:prSet/>
      <dgm:spPr/>
      <dgm:t>
        <a:bodyPr/>
        <a:lstStyle/>
        <a:p>
          <a:endParaRPr lang="en-US"/>
        </a:p>
      </dgm:t>
    </dgm:pt>
    <dgm:pt modelId="{94B6062F-7A87-4393-A6BA-D007637085EF}">
      <dgm:prSet/>
      <dgm:spPr/>
      <dgm:t>
        <a:bodyPr/>
        <a:lstStyle/>
        <a:p>
          <a:r>
            <a:rPr lang="en-US"/>
            <a:t>Are you aware of Server side platform?</a:t>
          </a:r>
        </a:p>
      </dgm:t>
    </dgm:pt>
    <dgm:pt modelId="{82DA7113-767F-43C4-A2D1-AF7532FC2E88}" type="parTrans" cxnId="{6E3F37C5-84F8-40C7-986F-31E32C772742}">
      <dgm:prSet/>
      <dgm:spPr/>
      <dgm:t>
        <a:bodyPr/>
        <a:lstStyle/>
        <a:p>
          <a:endParaRPr lang="en-US"/>
        </a:p>
      </dgm:t>
    </dgm:pt>
    <dgm:pt modelId="{7291AD33-3A68-43DE-ADD5-23CABCF5C812}" type="sibTrans" cxnId="{6E3F37C5-84F8-40C7-986F-31E32C772742}">
      <dgm:prSet/>
      <dgm:spPr/>
      <dgm:t>
        <a:bodyPr/>
        <a:lstStyle/>
        <a:p>
          <a:endParaRPr lang="en-US"/>
        </a:p>
      </dgm:t>
    </dgm:pt>
    <dgm:pt modelId="{BF30EBC6-0569-446E-A815-11C493110BBE}" type="pres">
      <dgm:prSet presAssocID="{841BC56B-D318-4064-85F0-609EAC5B1180}" presName="root" presStyleCnt="0">
        <dgm:presLayoutVars>
          <dgm:dir/>
          <dgm:resizeHandles val="exact"/>
        </dgm:presLayoutVars>
      </dgm:prSet>
      <dgm:spPr/>
    </dgm:pt>
    <dgm:pt modelId="{2C49E418-3E47-4393-9790-3D7F0E8B46CC}" type="pres">
      <dgm:prSet presAssocID="{3BB64AF8-BB1D-48B1-AEC4-8E21300DF87C}" presName="compNode" presStyleCnt="0"/>
      <dgm:spPr/>
    </dgm:pt>
    <dgm:pt modelId="{88258BF6-28FB-4C51-BF04-BEB64324FBDC}" type="pres">
      <dgm:prSet presAssocID="{3BB64AF8-BB1D-48B1-AEC4-8E21300DF87C}" presName="bgRect" presStyleLbl="bgShp" presStyleIdx="0" presStyleCnt="3"/>
      <dgm:spPr/>
    </dgm:pt>
    <dgm:pt modelId="{FEE5C65D-8712-42AD-B005-B4114F785B35}" type="pres">
      <dgm:prSet presAssocID="{3BB64AF8-BB1D-48B1-AEC4-8E21300DF8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95521AA-ADAC-4BC8-89FA-7887E067F5FD}" type="pres">
      <dgm:prSet presAssocID="{3BB64AF8-BB1D-48B1-AEC4-8E21300DF87C}" presName="spaceRect" presStyleCnt="0"/>
      <dgm:spPr/>
    </dgm:pt>
    <dgm:pt modelId="{D395E7A7-044C-4170-9FAB-F5AFB5B73128}" type="pres">
      <dgm:prSet presAssocID="{3BB64AF8-BB1D-48B1-AEC4-8E21300DF87C}" presName="parTx" presStyleLbl="revTx" presStyleIdx="0" presStyleCnt="3">
        <dgm:presLayoutVars>
          <dgm:chMax val="0"/>
          <dgm:chPref val="0"/>
        </dgm:presLayoutVars>
      </dgm:prSet>
      <dgm:spPr/>
    </dgm:pt>
    <dgm:pt modelId="{A7F30408-E264-4266-9415-2E35A65991E3}" type="pres">
      <dgm:prSet presAssocID="{6E1551C5-895C-4171-B185-85A77E866E43}" presName="sibTrans" presStyleCnt="0"/>
      <dgm:spPr/>
    </dgm:pt>
    <dgm:pt modelId="{A968C13E-8DE4-4D88-BB87-6FE8BFAD2A65}" type="pres">
      <dgm:prSet presAssocID="{FE29FB6D-1565-45CD-B2C6-0ABAE531DE56}" presName="compNode" presStyleCnt="0"/>
      <dgm:spPr/>
    </dgm:pt>
    <dgm:pt modelId="{18FCF12C-2C9B-4574-A367-B41A5A29DDF0}" type="pres">
      <dgm:prSet presAssocID="{FE29FB6D-1565-45CD-B2C6-0ABAE531DE56}" presName="bgRect" presStyleLbl="bgShp" presStyleIdx="1" presStyleCnt="3"/>
      <dgm:spPr/>
    </dgm:pt>
    <dgm:pt modelId="{B7F92C41-7385-45A7-99D2-BB88CB5DAD86}" type="pres">
      <dgm:prSet presAssocID="{FE29FB6D-1565-45CD-B2C6-0ABAE531DE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360730-0953-451C-8F3B-6C59E4266864}" type="pres">
      <dgm:prSet presAssocID="{FE29FB6D-1565-45CD-B2C6-0ABAE531DE56}" presName="spaceRect" presStyleCnt="0"/>
      <dgm:spPr/>
    </dgm:pt>
    <dgm:pt modelId="{BED8EBAA-A118-4526-A5BF-C40341F074FE}" type="pres">
      <dgm:prSet presAssocID="{FE29FB6D-1565-45CD-B2C6-0ABAE531DE56}" presName="parTx" presStyleLbl="revTx" presStyleIdx="1" presStyleCnt="3">
        <dgm:presLayoutVars>
          <dgm:chMax val="0"/>
          <dgm:chPref val="0"/>
        </dgm:presLayoutVars>
      </dgm:prSet>
      <dgm:spPr/>
    </dgm:pt>
    <dgm:pt modelId="{20EF5515-F278-43DB-A13F-556468EAB6F8}" type="pres">
      <dgm:prSet presAssocID="{915C1355-E4E6-4821-9868-0C4853268783}" presName="sibTrans" presStyleCnt="0"/>
      <dgm:spPr/>
    </dgm:pt>
    <dgm:pt modelId="{5F05797B-1B1C-4FE2-BBFF-9E04319A58C5}" type="pres">
      <dgm:prSet presAssocID="{94B6062F-7A87-4393-A6BA-D007637085EF}" presName="compNode" presStyleCnt="0"/>
      <dgm:spPr/>
    </dgm:pt>
    <dgm:pt modelId="{90CF6DF4-D493-42F8-ADC8-6EA04EC3D87A}" type="pres">
      <dgm:prSet presAssocID="{94B6062F-7A87-4393-A6BA-D007637085EF}" presName="bgRect" presStyleLbl="bgShp" presStyleIdx="2" presStyleCnt="3"/>
      <dgm:spPr/>
    </dgm:pt>
    <dgm:pt modelId="{3AF97256-7C03-4477-8771-F6B4BB54B0D4}" type="pres">
      <dgm:prSet presAssocID="{94B6062F-7A87-4393-A6BA-D007637085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A3229CF-10A9-4267-8FCA-ED3CB8CE577C}" type="pres">
      <dgm:prSet presAssocID="{94B6062F-7A87-4393-A6BA-D007637085EF}" presName="spaceRect" presStyleCnt="0"/>
      <dgm:spPr/>
    </dgm:pt>
    <dgm:pt modelId="{564EBB16-9AA8-41AA-AE55-29653B68E92E}" type="pres">
      <dgm:prSet presAssocID="{94B6062F-7A87-4393-A6BA-D007637085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13933D-4F00-46D1-A0B9-8F82D195B352}" srcId="{841BC56B-D318-4064-85F0-609EAC5B1180}" destId="{FE29FB6D-1565-45CD-B2C6-0ABAE531DE56}" srcOrd="1" destOrd="0" parTransId="{09AC94CC-763B-4DBA-B528-E7380A10B7A7}" sibTransId="{915C1355-E4E6-4821-9868-0C4853268783}"/>
    <dgm:cxn modelId="{90BF3782-D711-4EE6-951B-4975E0F19A00}" type="presOf" srcId="{FE29FB6D-1565-45CD-B2C6-0ABAE531DE56}" destId="{BED8EBAA-A118-4526-A5BF-C40341F074FE}" srcOrd="0" destOrd="0" presId="urn:microsoft.com/office/officeart/2018/2/layout/IconVerticalSolidList"/>
    <dgm:cxn modelId="{58C67190-081D-43C2-9EE3-51AA63EF18F6}" type="presOf" srcId="{3BB64AF8-BB1D-48B1-AEC4-8E21300DF87C}" destId="{D395E7A7-044C-4170-9FAB-F5AFB5B73128}" srcOrd="0" destOrd="0" presId="urn:microsoft.com/office/officeart/2018/2/layout/IconVerticalSolidList"/>
    <dgm:cxn modelId="{76157694-2D6D-491D-8E90-58F88C23226C}" srcId="{841BC56B-D318-4064-85F0-609EAC5B1180}" destId="{3BB64AF8-BB1D-48B1-AEC4-8E21300DF87C}" srcOrd="0" destOrd="0" parTransId="{4A30B581-5ACB-4876-9AE2-C387F6A7854B}" sibTransId="{6E1551C5-895C-4171-B185-85A77E866E43}"/>
    <dgm:cxn modelId="{847E3DBF-665E-4FCC-B005-2DAFD456CB04}" type="presOf" srcId="{94B6062F-7A87-4393-A6BA-D007637085EF}" destId="{564EBB16-9AA8-41AA-AE55-29653B68E92E}" srcOrd="0" destOrd="0" presId="urn:microsoft.com/office/officeart/2018/2/layout/IconVerticalSolidList"/>
    <dgm:cxn modelId="{6E3F37C5-84F8-40C7-986F-31E32C772742}" srcId="{841BC56B-D318-4064-85F0-609EAC5B1180}" destId="{94B6062F-7A87-4393-A6BA-D007637085EF}" srcOrd="2" destOrd="0" parTransId="{82DA7113-767F-43C4-A2D1-AF7532FC2E88}" sibTransId="{7291AD33-3A68-43DE-ADD5-23CABCF5C812}"/>
    <dgm:cxn modelId="{FC472AC7-9138-466C-BF24-5AC42980F100}" type="presOf" srcId="{841BC56B-D318-4064-85F0-609EAC5B1180}" destId="{BF30EBC6-0569-446E-A815-11C493110BBE}" srcOrd="0" destOrd="0" presId="urn:microsoft.com/office/officeart/2018/2/layout/IconVerticalSolidList"/>
    <dgm:cxn modelId="{57BA439A-DDD3-4491-8E90-CE03C5B7E386}" type="presParOf" srcId="{BF30EBC6-0569-446E-A815-11C493110BBE}" destId="{2C49E418-3E47-4393-9790-3D7F0E8B46CC}" srcOrd="0" destOrd="0" presId="urn:microsoft.com/office/officeart/2018/2/layout/IconVerticalSolidList"/>
    <dgm:cxn modelId="{6ABF3E3E-682A-4E5A-A8AB-E86035818873}" type="presParOf" srcId="{2C49E418-3E47-4393-9790-3D7F0E8B46CC}" destId="{88258BF6-28FB-4C51-BF04-BEB64324FBDC}" srcOrd="0" destOrd="0" presId="urn:microsoft.com/office/officeart/2018/2/layout/IconVerticalSolidList"/>
    <dgm:cxn modelId="{F1D87E96-F3C8-4BD6-A21D-56AF6A933AD4}" type="presParOf" srcId="{2C49E418-3E47-4393-9790-3D7F0E8B46CC}" destId="{FEE5C65D-8712-42AD-B005-B4114F785B35}" srcOrd="1" destOrd="0" presId="urn:microsoft.com/office/officeart/2018/2/layout/IconVerticalSolidList"/>
    <dgm:cxn modelId="{5F0B7629-FC27-464A-AA73-85CF82D0563F}" type="presParOf" srcId="{2C49E418-3E47-4393-9790-3D7F0E8B46CC}" destId="{895521AA-ADAC-4BC8-89FA-7887E067F5FD}" srcOrd="2" destOrd="0" presId="urn:microsoft.com/office/officeart/2018/2/layout/IconVerticalSolidList"/>
    <dgm:cxn modelId="{BF48D829-42A0-42F9-AA6D-91F234A72E43}" type="presParOf" srcId="{2C49E418-3E47-4393-9790-3D7F0E8B46CC}" destId="{D395E7A7-044C-4170-9FAB-F5AFB5B73128}" srcOrd="3" destOrd="0" presId="urn:microsoft.com/office/officeart/2018/2/layout/IconVerticalSolidList"/>
    <dgm:cxn modelId="{C1E31D30-145C-4434-B3DD-00188BBCEC6A}" type="presParOf" srcId="{BF30EBC6-0569-446E-A815-11C493110BBE}" destId="{A7F30408-E264-4266-9415-2E35A65991E3}" srcOrd="1" destOrd="0" presId="urn:microsoft.com/office/officeart/2018/2/layout/IconVerticalSolidList"/>
    <dgm:cxn modelId="{CA1832CA-5548-4D2F-8A15-6F65104DE9FC}" type="presParOf" srcId="{BF30EBC6-0569-446E-A815-11C493110BBE}" destId="{A968C13E-8DE4-4D88-BB87-6FE8BFAD2A65}" srcOrd="2" destOrd="0" presId="urn:microsoft.com/office/officeart/2018/2/layout/IconVerticalSolidList"/>
    <dgm:cxn modelId="{43257CA2-6072-4301-97D3-25494177289D}" type="presParOf" srcId="{A968C13E-8DE4-4D88-BB87-6FE8BFAD2A65}" destId="{18FCF12C-2C9B-4574-A367-B41A5A29DDF0}" srcOrd="0" destOrd="0" presId="urn:microsoft.com/office/officeart/2018/2/layout/IconVerticalSolidList"/>
    <dgm:cxn modelId="{119041CE-7928-45D8-A4F5-276C380B2096}" type="presParOf" srcId="{A968C13E-8DE4-4D88-BB87-6FE8BFAD2A65}" destId="{B7F92C41-7385-45A7-99D2-BB88CB5DAD86}" srcOrd="1" destOrd="0" presId="urn:microsoft.com/office/officeart/2018/2/layout/IconVerticalSolidList"/>
    <dgm:cxn modelId="{903C1712-21C0-4B89-A124-295699007878}" type="presParOf" srcId="{A968C13E-8DE4-4D88-BB87-6FE8BFAD2A65}" destId="{0E360730-0953-451C-8F3B-6C59E4266864}" srcOrd="2" destOrd="0" presId="urn:microsoft.com/office/officeart/2018/2/layout/IconVerticalSolidList"/>
    <dgm:cxn modelId="{BB8B61E9-AD6B-4B01-AF71-496E1860832B}" type="presParOf" srcId="{A968C13E-8DE4-4D88-BB87-6FE8BFAD2A65}" destId="{BED8EBAA-A118-4526-A5BF-C40341F074FE}" srcOrd="3" destOrd="0" presId="urn:microsoft.com/office/officeart/2018/2/layout/IconVerticalSolidList"/>
    <dgm:cxn modelId="{3FD1C301-3091-4440-B211-E6A34F455154}" type="presParOf" srcId="{BF30EBC6-0569-446E-A815-11C493110BBE}" destId="{20EF5515-F278-43DB-A13F-556468EAB6F8}" srcOrd="3" destOrd="0" presId="urn:microsoft.com/office/officeart/2018/2/layout/IconVerticalSolidList"/>
    <dgm:cxn modelId="{7407F9FC-13C8-4981-93A6-D7AC802E4FCD}" type="presParOf" srcId="{BF30EBC6-0569-446E-A815-11C493110BBE}" destId="{5F05797B-1B1C-4FE2-BBFF-9E04319A58C5}" srcOrd="4" destOrd="0" presId="urn:microsoft.com/office/officeart/2018/2/layout/IconVerticalSolidList"/>
    <dgm:cxn modelId="{F1A7A046-E573-4883-A216-E8A6912B652C}" type="presParOf" srcId="{5F05797B-1B1C-4FE2-BBFF-9E04319A58C5}" destId="{90CF6DF4-D493-42F8-ADC8-6EA04EC3D87A}" srcOrd="0" destOrd="0" presId="urn:microsoft.com/office/officeart/2018/2/layout/IconVerticalSolidList"/>
    <dgm:cxn modelId="{1C531402-C4B2-4C64-8D2B-F3F503ABD940}" type="presParOf" srcId="{5F05797B-1B1C-4FE2-BBFF-9E04319A58C5}" destId="{3AF97256-7C03-4477-8771-F6B4BB54B0D4}" srcOrd="1" destOrd="0" presId="urn:microsoft.com/office/officeart/2018/2/layout/IconVerticalSolidList"/>
    <dgm:cxn modelId="{DCF2FF0B-8487-4BB7-A2CA-0E47768058FC}" type="presParOf" srcId="{5F05797B-1B1C-4FE2-BBFF-9E04319A58C5}" destId="{1A3229CF-10A9-4267-8FCA-ED3CB8CE577C}" srcOrd="2" destOrd="0" presId="urn:microsoft.com/office/officeart/2018/2/layout/IconVerticalSolidList"/>
    <dgm:cxn modelId="{AB844A24-B5CE-4F59-8E32-92B4FF0452FF}" type="presParOf" srcId="{5F05797B-1B1C-4FE2-BBFF-9E04319A58C5}" destId="{564EBB16-9AA8-41AA-AE55-29653B68E9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5E5D6-8B13-45D6-AC60-94C8603276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1EB3151-0864-4D88-8322-71692DE787A7}">
      <dgm:prSet/>
      <dgm:spPr/>
      <dgm:t>
        <a:bodyPr/>
        <a:lstStyle/>
        <a:p>
          <a:pPr>
            <a:defRPr cap="all"/>
          </a:pPr>
          <a:r>
            <a:rPr lang="en-US"/>
            <a:t>Framework</a:t>
          </a:r>
        </a:p>
      </dgm:t>
    </dgm:pt>
    <dgm:pt modelId="{0CE1383D-09B1-4791-8148-9058BC2F8341}" type="parTrans" cxnId="{B810A438-F27A-43B1-B9BC-04417E19C59E}">
      <dgm:prSet/>
      <dgm:spPr/>
      <dgm:t>
        <a:bodyPr/>
        <a:lstStyle/>
        <a:p>
          <a:endParaRPr lang="en-US"/>
        </a:p>
      </dgm:t>
    </dgm:pt>
    <dgm:pt modelId="{D33C235B-DB16-4DBE-BE12-53319EE2EB66}" type="sibTrans" cxnId="{B810A438-F27A-43B1-B9BC-04417E19C59E}">
      <dgm:prSet/>
      <dgm:spPr/>
      <dgm:t>
        <a:bodyPr/>
        <a:lstStyle/>
        <a:p>
          <a:endParaRPr lang="en-US"/>
        </a:p>
      </dgm:t>
    </dgm:pt>
    <dgm:pt modelId="{18EFF180-F535-4E63-816A-88A36860F727}">
      <dgm:prSet/>
      <dgm:spPr/>
      <dgm:t>
        <a:bodyPr/>
        <a:lstStyle/>
        <a:p>
          <a:pPr>
            <a:defRPr cap="all"/>
          </a:pPr>
          <a:r>
            <a:rPr lang="en-US"/>
            <a:t>Programming Langauge</a:t>
          </a:r>
        </a:p>
      </dgm:t>
    </dgm:pt>
    <dgm:pt modelId="{ACF22511-6E9F-497D-BAD4-8BEDF99FF995}" type="parTrans" cxnId="{C3927A26-04F4-4BDC-8C15-860BB6779058}">
      <dgm:prSet/>
      <dgm:spPr/>
      <dgm:t>
        <a:bodyPr/>
        <a:lstStyle/>
        <a:p>
          <a:endParaRPr lang="en-US"/>
        </a:p>
      </dgm:t>
    </dgm:pt>
    <dgm:pt modelId="{17C6B83D-B4C3-4889-A375-085D76CD0CC2}" type="sibTrans" cxnId="{C3927A26-04F4-4BDC-8C15-860BB6779058}">
      <dgm:prSet/>
      <dgm:spPr/>
      <dgm:t>
        <a:bodyPr/>
        <a:lstStyle/>
        <a:p>
          <a:endParaRPr lang="en-US"/>
        </a:p>
      </dgm:t>
    </dgm:pt>
    <dgm:pt modelId="{1837F3AD-1AC8-4FA4-8174-9515118DB1F0}" type="pres">
      <dgm:prSet presAssocID="{83D5E5D6-8B13-45D6-AC60-94C860327687}" presName="root" presStyleCnt="0">
        <dgm:presLayoutVars>
          <dgm:dir/>
          <dgm:resizeHandles val="exact"/>
        </dgm:presLayoutVars>
      </dgm:prSet>
      <dgm:spPr/>
    </dgm:pt>
    <dgm:pt modelId="{884CF125-7414-4A8F-B0A0-CF1F9C50EB4D}" type="pres">
      <dgm:prSet presAssocID="{11EB3151-0864-4D88-8322-71692DE787A7}" presName="compNode" presStyleCnt="0"/>
      <dgm:spPr/>
    </dgm:pt>
    <dgm:pt modelId="{3272AFA0-E1EC-49A5-8933-058A714C5EFE}" type="pres">
      <dgm:prSet presAssocID="{11EB3151-0864-4D88-8322-71692DE787A7}" presName="iconBgRect" presStyleLbl="bgShp" presStyleIdx="0" presStyleCnt="2"/>
      <dgm:spPr/>
    </dgm:pt>
    <dgm:pt modelId="{E37CAA32-5217-4FFF-AA95-FDECD48BDD8C}" type="pres">
      <dgm:prSet presAssocID="{11EB3151-0864-4D88-8322-71692DE787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sInPod"/>
        </a:ext>
      </dgm:extLst>
    </dgm:pt>
    <dgm:pt modelId="{E0B61945-368B-481A-82FE-4959910B7D2A}" type="pres">
      <dgm:prSet presAssocID="{11EB3151-0864-4D88-8322-71692DE787A7}" presName="spaceRect" presStyleCnt="0"/>
      <dgm:spPr/>
    </dgm:pt>
    <dgm:pt modelId="{2403E34C-C738-4523-907D-31E15066E849}" type="pres">
      <dgm:prSet presAssocID="{11EB3151-0864-4D88-8322-71692DE787A7}" presName="textRect" presStyleLbl="revTx" presStyleIdx="0" presStyleCnt="2">
        <dgm:presLayoutVars>
          <dgm:chMax val="1"/>
          <dgm:chPref val="1"/>
        </dgm:presLayoutVars>
      </dgm:prSet>
      <dgm:spPr/>
    </dgm:pt>
    <dgm:pt modelId="{4FC6E039-2F13-4032-B733-6B3807444020}" type="pres">
      <dgm:prSet presAssocID="{D33C235B-DB16-4DBE-BE12-53319EE2EB66}" presName="sibTrans" presStyleCnt="0"/>
      <dgm:spPr/>
    </dgm:pt>
    <dgm:pt modelId="{4FD1F235-7B23-4489-AFC0-977D7701B6AC}" type="pres">
      <dgm:prSet presAssocID="{18EFF180-F535-4E63-816A-88A36860F727}" presName="compNode" presStyleCnt="0"/>
      <dgm:spPr/>
    </dgm:pt>
    <dgm:pt modelId="{ABA71780-497B-48BD-8CAC-6A4F918D9F70}" type="pres">
      <dgm:prSet presAssocID="{18EFF180-F535-4E63-816A-88A36860F727}" presName="iconBgRect" presStyleLbl="bgShp" presStyleIdx="1" presStyleCnt="2"/>
      <dgm:spPr/>
    </dgm:pt>
    <dgm:pt modelId="{84715BC8-92D0-488B-B8CC-30BC33092019}" type="pres">
      <dgm:prSet presAssocID="{18EFF180-F535-4E63-816A-88A36860F7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71941D7-F548-4076-9572-135CBEC352EA}" type="pres">
      <dgm:prSet presAssocID="{18EFF180-F535-4E63-816A-88A36860F727}" presName="spaceRect" presStyleCnt="0"/>
      <dgm:spPr/>
    </dgm:pt>
    <dgm:pt modelId="{66EE28F2-9ED6-48D4-B21D-EC9ED762B894}" type="pres">
      <dgm:prSet presAssocID="{18EFF180-F535-4E63-816A-88A36860F72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927A26-04F4-4BDC-8C15-860BB6779058}" srcId="{83D5E5D6-8B13-45D6-AC60-94C860327687}" destId="{18EFF180-F535-4E63-816A-88A36860F727}" srcOrd="1" destOrd="0" parTransId="{ACF22511-6E9F-497D-BAD4-8BEDF99FF995}" sibTransId="{17C6B83D-B4C3-4889-A375-085D76CD0CC2}"/>
    <dgm:cxn modelId="{B810A438-F27A-43B1-B9BC-04417E19C59E}" srcId="{83D5E5D6-8B13-45D6-AC60-94C860327687}" destId="{11EB3151-0864-4D88-8322-71692DE787A7}" srcOrd="0" destOrd="0" parTransId="{0CE1383D-09B1-4791-8148-9058BC2F8341}" sibTransId="{D33C235B-DB16-4DBE-BE12-53319EE2EB66}"/>
    <dgm:cxn modelId="{88828E65-1DB4-4B15-9FC7-338D6892A509}" type="presOf" srcId="{11EB3151-0864-4D88-8322-71692DE787A7}" destId="{2403E34C-C738-4523-907D-31E15066E849}" srcOrd="0" destOrd="0" presId="urn:microsoft.com/office/officeart/2018/5/layout/IconCircleLabelList"/>
    <dgm:cxn modelId="{0ADB754D-A2AB-4A26-A562-099D73535699}" type="presOf" srcId="{83D5E5D6-8B13-45D6-AC60-94C860327687}" destId="{1837F3AD-1AC8-4FA4-8174-9515118DB1F0}" srcOrd="0" destOrd="0" presId="urn:microsoft.com/office/officeart/2018/5/layout/IconCircleLabelList"/>
    <dgm:cxn modelId="{CDD6CA58-5D2C-425F-9A02-2CC2AFF5FD15}" type="presOf" srcId="{18EFF180-F535-4E63-816A-88A36860F727}" destId="{66EE28F2-9ED6-48D4-B21D-EC9ED762B894}" srcOrd="0" destOrd="0" presId="urn:microsoft.com/office/officeart/2018/5/layout/IconCircleLabelList"/>
    <dgm:cxn modelId="{884F2CBC-2F90-4D2E-B0B2-87CE7F54099F}" type="presParOf" srcId="{1837F3AD-1AC8-4FA4-8174-9515118DB1F0}" destId="{884CF125-7414-4A8F-B0A0-CF1F9C50EB4D}" srcOrd="0" destOrd="0" presId="urn:microsoft.com/office/officeart/2018/5/layout/IconCircleLabelList"/>
    <dgm:cxn modelId="{026C3816-94A2-4A9B-8A4F-51CB86FC883E}" type="presParOf" srcId="{884CF125-7414-4A8F-B0A0-CF1F9C50EB4D}" destId="{3272AFA0-E1EC-49A5-8933-058A714C5EFE}" srcOrd="0" destOrd="0" presId="urn:microsoft.com/office/officeart/2018/5/layout/IconCircleLabelList"/>
    <dgm:cxn modelId="{8C2D4816-7C2E-4BED-8A41-C687A2FEC931}" type="presParOf" srcId="{884CF125-7414-4A8F-B0A0-CF1F9C50EB4D}" destId="{E37CAA32-5217-4FFF-AA95-FDECD48BDD8C}" srcOrd="1" destOrd="0" presId="urn:microsoft.com/office/officeart/2018/5/layout/IconCircleLabelList"/>
    <dgm:cxn modelId="{479BE931-FB8F-4AC3-A4F4-D71FF7482417}" type="presParOf" srcId="{884CF125-7414-4A8F-B0A0-CF1F9C50EB4D}" destId="{E0B61945-368B-481A-82FE-4959910B7D2A}" srcOrd="2" destOrd="0" presId="urn:microsoft.com/office/officeart/2018/5/layout/IconCircleLabelList"/>
    <dgm:cxn modelId="{18E50D5D-58BF-4AE1-9B1E-CD66D735BE93}" type="presParOf" srcId="{884CF125-7414-4A8F-B0A0-CF1F9C50EB4D}" destId="{2403E34C-C738-4523-907D-31E15066E849}" srcOrd="3" destOrd="0" presId="urn:microsoft.com/office/officeart/2018/5/layout/IconCircleLabelList"/>
    <dgm:cxn modelId="{1C80706E-3DA5-4D3F-8299-A66B3E344C60}" type="presParOf" srcId="{1837F3AD-1AC8-4FA4-8174-9515118DB1F0}" destId="{4FC6E039-2F13-4032-B733-6B3807444020}" srcOrd="1" destOrd="0" presId="urn:microsoft.com/office/officeart/2018/5/layout/IconCircleLabelList"/>
    <dgm:cxn modelId="{831199EE-EF2B-4003-95DF-B637AFBB8A0B}" type="presParOf" srcId="{1837F3AD-1AC8-4FA4-8174-9515118DB1F0}" destId="{4FD1F235-7B23-4489-AFC0-977D7701B6AC}" srcOrd="2" destOrd="0" presId="urn:microsoft.com/office/officeart/2018/5/layout/IconCircleLabelList"/>
    <dgm:cxn modelId="{63ABA5E5-5E71-413E-B7DF-39A051551C8F}" type="presParOf" srcId="{4FD1F235-7B23-4489-AFC0-977D7701B6AC}" destId="{ABA71780-497B-48BD-8CAC-6A4F918D9F70}" srcOrd="0" destOrd="0" presId="urn:microsoft.com/office/officeart/2018/5/layout/IconCircleLabelList"/>
    <dgm:cxn modelId="{96373201-97EB-4F02-B750-EC1A0F5A60E5}" type="presParOf" srcId="{4FD1F235-7B23-4489-AFC0-977D7701B6AC}" destId="{84715BC8-92D0-488B-B8CC-30BC33092019}" srcOrd="1" destOrd="0" presId="urn:microsoft.com/office/officeart/2018/5/layout/IconCircleLabelList"/>
    <dgm:cxn modelId="{BAC65D00-DF28-4D3D-80D2-3F9092F657B1}" type="presParOf" srcId="{4FD1F235-7B23-4489-AFC0-977D7701B6AC}" destId="{371941D7-F548-4076-9572-135CBEC352EA}" srcOrd="2" destOrd="0" presId="urn:microsoft.com/office/officeart/2018/5/layout/IconCircleLabelList"/>
    <dgm:cxn modelId="{72E61F49-7F63-4795-8385-6B8BD3EAF706}" type="presParOf" srcId="{4FD1F235-7B23-4489-AFC0-977D7701B6AC}" destId="{66EE28F2-9ED6-48D4-B21D-EC9ED762B8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D1732-663B-46EE-9E8F-5145A76539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0D86A4-5741-4D4C-A8AA-1F678C32BE1B}">
      <dgm:prSet/>
      <dgm:spPr/>
      <dgm:t>
        <a:bodyPr/>
        <a:lstStyle/>
        <a:p>
          <a:r>
            <a:rPr lang="en-US"/>
            <a:t>I/O bound Applications</a:t>
          </a:r>
        </a:p>
      </dgm:t>
    </dgm:pt>
    <dgm:pt modelId="{C88E9CE0-F5F1-4EF7-AC14-AD95EFC36FB9}" type="parTrans" cxnId="{1EE7C5BB-829B-4F08-94D2-3125721AFA27}">
      <dgm:prSet/>
      <dgm:spPr/>
      <dgm:t>
        <a:bodyPr/>
        <a:lstStyle/>
        <a:p>
          <a:endParaRPr lang="en-US"/>
        </a:p>
      </dgm:t>
    </dgm:pt>
    <dgm:pt modelId="{B6394C9D-1A8B-4E2B-ACF6-41E39C083844}" type="sibTrans" cxnId="{1EE7C5BB-829B-4F08-94D2-3125721AFA27}">
      <dgm:prSet/>
      <dgm:spPr/>
      <dgm:t>
        <a:bodyPr/>
        <a:lstStyle/>
        <a:p>
          <a:endParaRPr lang="en-US"/>
        </a:p>
      </dgm:t>
    </dgm:pt>
    <dgm:pt modelId="{6FB9FC12-2725-4AF8-BF5D-9C7899A8E5A9}">
      <dgm:prSet/>
      <dgm:spPr/>
      <dgm:t>
        <a:bodyPr/>
        <a:lstStyle/>
        <a:p>
          <a:r>
            <a:rPr lang="en-US"/>
            <a:t>Data Streaming Applications</a:t>
          </a:r>
        </a:p>
      </dgm:t>
    </dgm:pt>
    <dgm:pt modelId="{C6390827-77F4-4E5C-8B36-6E11F75342B6}" type="parTrans" cxnId="{42BE0E54-50F1-41F8-937F-F3F31893F721}">
      <dgm:prSet/>
      <dgm:spPr/>
      <dgm:t>
        <a:bodyPr/>
        <a:lstStyle/>
        <a:p>
          <a:endParaRPr lang="en-US"/>
        </a:p>
      </dgm:t>
    </dgm:pt>
    <dgm:pt modelId="{3DFE4052-FFF8-40AD-98C9-92F65F21F5E1}" type="sibTrans" cxnId="{42BE0E54-50F1-41F8-937F-F3F31893F721}">
      <dgm:prSet/>
      <dgm:spPr/>
      <dgm:t>
        <a:bodyPr/>
        <a:lstStyle/>
        <a:p>
          <a:endParaRPr lang="en-US"/>
        </a:p>
      </dgm:t>
    </dgm:pt>
    <dgm:pt modelId="{54B2D3C9-8D76-42B4-B131-939124ECF5EB}">
      <dgm:prSet/>
      <dgm:spPr/>
      <dgm:t>
        <a:bodyPr/>
        <a:lstStyle/>
        <a:p>
          <a:r>
            <a:rPr lang="en-US"/>
            <a:t>Data Intensive Real-time Applications (DIRT)</a:t>
          </a:r>
        </a:p>
      </dgm:t>
    </dgm:pt>
    <dgm:pt modelId="{04D4FBFD-0FFB-43CE-9D77-710FF724A9CB}" type="parTrans" cxnId="{EE529763-2432-4F35-AE2B-6405BD816D97}">
      <dgm:prSet/>
      <dgm:spPr/>
      <dgm:t>
        <a:bodyPr/>
        <a:lstStyle/>
        <a:p>
          <a:endParaRPr lang="en-US"/>
        </a:p>
      </dgm:t>
    </dgm:pt>
    <dgm:pt modelId="{3972F3ED-4AC8-48FD-A66C-692B1E07084B}" type="sibTrans" cxnId="{EE529763-2432-4F35-AE2B-6405BD816D97}">
      <dgm:prSet/>
      <dgm:spPr/>
      <dgm:t>
        <a:bodyPr/>
        <a:lstStyle/>
        <a:p>
          <a:endParaRPr lang="en-US"/>
        </a:p>
      </dgm:t>
    </dgm:pt>
    <dgm:pt modelId="{21548688-0069-4AB6-83B0-3EF15E473A6D}">
      <dgm:prSet/>
      <dgm:spPr/>
      <dgm:t>
        <a:bodyPr/>
        <a:lstStyle/>
        <a:p>
          <a:r>
            <a:rPr lang="en-US"/>
            <a:t>JSON APIs based Applications</a:t>
          </a:r>
        </a:p>
      </dgm:t>
    </dgm:pt>
    <dgm:pt modelId="{6064BA34-6974-49FF-8654-004FCB823063}" type="parTrans" cxnId="{08D956D0-7DFB-4F38-A8F1-8680C3113A74}">
      <dgm:prSet/>
      <dgm:spPr/>
      <dgm:t>
        <a:bodyPr/>
        <a:lstStyle/>
        <a:p>
          <a:endParaRPr lang="en-US"/>
        </a:p>
      </dgm:t>
    </dgm:pt>
    <dgm:pt modelId="{9769AD30-2631-4A62-A905-3C9D921CEDC5}" type="sibTrans" cxnId="{08D956D0-7DFB-4F38-A8F1-8680C3113A74}">
      <dgm:prSet/>
      <dgm:spPr/>
      <dgm:t>
        <a:bodyPr/>
        <a:lstStyle/>
        <a:p>
          <a:endParaRPr lang="en-US"/>
        </a:p>
      </dgm:t>
    </dgm:pt>
    <dgm:pt modelId="{451DCB31-FFF0-4C67-8041-429442673306}">
      <dgm:prSet/>
      <dgm:spPr/>
      <dgm:t>
        <a:bodyPr/>
        <a:lstStyle/>
        <a:p>
          <a:r>
            <a:rPr lang="en-US"/>
            <a:t>Single Page Applications</a:t>
          </a:r>
        </a:p>
      </dgm:t>
    </dgm:pt>
    <dgm:pt modelId="{E74A0777-9C8A-4499-9220-2D029315884F}" type="parTrans" cxnId="{AAB5E892-B839-4B14-83D6-2295B925CE34}">
      <dgm:prSet/>
      <dgm:spPr/>
      <dgm:t>
        <a:bodyPr/>
        <a:lstStyle/>
        <a:p>
          <a:endParaRPr lang="en-US"/>
        </a:p>
      </dgm:t>
    </dgm:pt>
    <dgm:pt modelId="{F0D77447-2486-4496-B9F4-70EF5C3BCD04}" type="sibTrans" cxnId="{AAB5E892-B839-4B14-83D6-2295B925CE34}">
      <dgm:prSet/>
      <dgm:spPr/>
      <dgm:t>
        <a:bodyPr/>
        <a:lstStyle/>
        <a:p>
          <a:endParaRPr lang="en-US"/>
        </a:p>
      </dgm:t>
    </dgm:pt>
    <dgm:pt modelId="{286216EA-BE74-49A7-9CC3-360F9C8CB3E4}" type="pres">
      <dgm:prSet presAssocID="{CE0D1732-663B-46EE-9E8F-5145A76539D0}" presName="root" presStyleCnt="0">
        <dgm:presLayoutVars>
          <dgm:dir/>
          <dgm:resizeHandles val="exact"/>
        </dgm:presLayoutVars>
      </dgm:prSet>
      <dgm:spPr/>
    </dgm:pt>
    <dgm:pt modelId="{C35E0976-F7E6-498C-881C-9B2199B71925}" type="pres">
      <dgm:prSet presAssocID="{810D86A4-5741-4D4C-A8AA-1F678C32BE1B}" presName="compNode" presStyleCnt="0"/>
      <dgm:spPr/>
    </dgm:pt>
    <dgm:pt modelId="{B54C13BB-B1E8-4FF5-84F4-BB8245A4CCD0}" type="pres">
      <dgm:prSet presAssocID="{810D86A4-5741-4D4C-A8AA-1F678C32BE1B}" presName="bgRect" presStyleLbl="bgShp" presStyleIdx="0" presStyleCnt="5"/>
      <dgm:spPr/>
    </dgm:pt>
    <dgm:pt modelId="{4F3CF4EC-23FC-49C5-A022-9563A42E78CC}" type="pres">
      <dgm:prSet presAssocID="{810D86A4-5741-4D4C-A8AA-1F678C32BE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72E7278-F762-4129-A9CF-0C9EFC11031F}" type="pres">
      <dgm:prSet presAssocID="{810D86A4-5741-4D4C-A8AA-1F678C32BE1B}" presName="spaceRect" presStyleCnt="0"/>
      <dgm:spPr/>
    </dgm:pt>
    <dgm:pt modelId="{5F1F16A9-F0BE-4A77-AD63-20A3CDAB2091}" type="pres">
      <dgm:prSet presAssocID="{810D86A4-5741-4D4C-A8AA-1F678C32BE1B}" presName="parTx" presStyleLbl="revTx" presStyleIdx="0" presStyleCnt="5">
        <dgm:presLayoutVars>
          <dgm:chMax val="0"/>
          <dgm:chPref val="0"/>
        </dgm:presLayoutVars>
      </dgm:prSet>
      <dgm:spPr/>
    </dgm:pt>
    <dgm:pt modelId="{88BE13EA-D044-424D-B8B0-4624C1E1262C}" type="pres">
      <dgm:prSet presAssocID="{B6394C9D-1A8B-4E2B-ACF6-41E39C083844}" presName="sibTrans" presStyleCnt="0"/>
      <dgm:spPr/>
    </dgm:pt>
    <dgm:pt modelId="{9F10C787-7379-4C44-AD59-0E693B4E279D}" type="pres">
      <dgm:prSet presAssocID="{6FB9FC12-2725-4AF8-BF5D-9C7899A8E5A9}" presName="compNode" presStyleCnt="0"/>
      <dgm:spPr/>
    </dgm:pt>
    <dgm:pt modelId="{FAC8C8B8-73C0-455C-A6C8-FE2B84933834}" type="pres">
      <dgm:prSet presAssocID="{6FB9FC12-2725-4AF8-BF5D-9C7899A8E5A9}" presName="bgRect" presStyleLbl="bgShp" presStyleIdx="1" presStyleCnt="5"/>
      <dgm:spPr/>
    </dgm:pt>
    <dgm:pt modelId="{57EFC883-6537-446D-9243-2B897C116F00}" type="pres">
      <dgm:prSet presAssocID="{6FB9FC12-2725-4AF8-BF5D-9C7899A8E5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20E96C-9D94-47AA-90F9-33FF5DCEEB88}" type="pres">
      <dgm:prSet presAssocID="{6FB9FC12-2725-4AF8-BF5D-9C7899A8E5A9}" presName="spaceRect" presStyleCnt="0"/>
      <dgm:spPr/>
    </dgm:pt>
    <dgm:pt modelId="{193AF4D4-9BF4-402E-8753-473727C76C78}" type="pres">
      <dgm:prSet presAssocID="{6FB9FC12-2725-4AF8-BF5D-9C7899A8E5A9}" presName="parTx" presStyleLbl="revTx" presStyleIdx="1" presStyleCnt="5">
        <dgm:presLayoutVars>
          <dgm:chMax val="0"/>
          <dgm:chPref val="0"/>
        </dgm:presLayoutVars>
      </dgm:prSet>
      <dgm:spPr/>
    </dgm:pt>
    <dgm:pt modelId="{4C9C6558-C395-4BB1-A1D7-0FFBB2019013}" type="pres">
      <dgm:prSet presAssocID="{3DFE4052-FFF8-40AD-98C9-92F65F21F5E1}" presName="sibTrans" presStyleCnt="0"/>
      <dgm:spPr/>
    </dgm:pt>
    <dgm:pt modelId="{1D0CF911-9E84-4636-9BB6-21CAD5E307F6}" type="pres">
      <dgm:prSet presAssocID="{54B2D3C9-8D76-42B4-B131-939124ECF5EB}" presName="compNode" presStyleCnt="0"/>
      <dgm:spPr/>
    </dgm:pt>
    <dgm:pt modelId="{7273AAA5-8678-45E5-AC23-9D0B6AB5E8BA}" type="pres">
      <dgm:prSet presAssocID="{54B2D3C9-8D76-42B4-B131-939124ECF5EB}" presName="bgRect" presStyleLbl="bgShp" presStyleIdx="2" presStyleCnt="5"/>
      <dgm:spPr/>
    </dgm:pt>
    <dgm:pt modelId="{978424B8-3655-4FB7-9465-974D6018D972}" type="pres">
      <dgm:prSet presAssocID="{54B2D3C9-8D76-42B4-B131-939124ECF5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95F2D0B-67E4-4AD1-B099-AB9B10AAC181}" type="pres">
      <dgm:prSet presAssocID="{54B2D3C9-8D76-42B4-B131-939124ECF5EB}" presName="spaceRect" presStyleCnt="0"/>
      <dgm:spPr/>
    </dgm:pt>
    <dgm:pt modelId="{0CB82518-993E-40A9-9EF6-62CCCE591A6E}" type="pres">
      <dgm:prSet presAssocID="{54B2D3C9-8D76-42B4-B131-939124ECF5EB}" presName="parTx" presStyleLbl="revTx" presStyleIdx="2" presStyleCnt="5">
        <dgm:presLayoutVars>
          <dgm:chMax val="0"/>
          <dgm:chPref val="0"/>
        </dgm:presLayoutVars>
      </dgm:prSet>
      <dgm:spPr/>
    </dgm:pt>
    <dgm:pt modelId="{786C45E5-980D-4A3B-BCEC-B52D8FEBBA3F}" type="pres">
      <dgm:prSet presAssocID="{3972F3ED-4AC8-48FD-A66C-692B1E07084B}" presName="sibTrans" presStyleCnt="0"/>
      <dgm:spPr/>
    </dgm:pt>
    <dgm:pt modelId="{BB55C4D6-6C36-46FF-B28C-08EA77C08EF1}" type="pres">
      <dgm:prSet presAssocID="{21548688-0069-4AB6-83B0-3EF15E473A6D}" presName="compNode" presStyleCnt="0"/>
      <dgm:spPr/>
    </dgm:pt>
    <dgm:pt modelId="{0DA0D4CF-D830-48F2-89FA-B0682AC41DED}" type="pres">
      <dgm:prSet presAssocID="{21548688-0069-4AB6-83B0-3EF15E473A6D}" presName="bgRect" presStyleLbl="bgShp" presStyleIdx="3" presStyleCnt="5"/>
      <dgm:spPr/>
    </dgm:pt>
    <dgm:pt modelId="{534662D7-8056-435F-BA25-3DE1456C9F8F}" type="pres">
      <dgm:prSet presAssocID="{21548688-0069-4AB6-83B0-3EF15E473A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F790BD-EC49-4A43-9B32-59B7F89EE512}" type="pres">
      <dgm:prSet presAssocID="{21548688-0069-4AB6-83B0-3EF15E473A6D}" presName="spaceRect" presStyleCnt="0"/>
      <dgm:spPr/>
    </dgm:pt>
    <dgm:pt modelId="{84004AE9-7D1B-4DBF-86D4-0BED0C5E3985}" type="pres">
      <dgm:prSet presAssocID="{21548688-0069-4AB6-83B0-3EF15E473A6D}" presName="parTx" presStyleLbl="revTx" presStyleIdx="3" presStyleCnt="5">
        <dgm:presLayoutVars>
          <dgm:chMax val="0"/>
          <dgm:chPref val="0"/>
        </dgm:presLayoutVars>
      </dgm:prSet>
      <dgm:spPr/>
    </dgm:pt>
    <dgm:pt modelId="{96F05948-F195-422B-9CD7-E820D3D7CC90}" type="pres">
      <dgm:prSet presAssocID="{9769AD30-2631-4A62-A905-3C9D921CEDC5}" presName="sibTrans" presStyleCnt="0"/>
      <dgm:spPr/>
    </dgm:pt>
    <dgm:pt modelId="{2B0FDA66-3973-46B6-8829-1E708D245177}" type="pres">
      <dgm:prSet presAssocID="{451DCB31-FFF0-4C67-8041-429442673306}" presName="compNode" presStyleCnt="0"/>
      <dgm:spPr/>
    </dgm:pt>
    <dgm:pt modelId="{CE5A8F27-882B-4026-8F49-CBEC42328FEF}" type="pres">
      <dgm:prSet presAssocID="{451DCB31-FFF0-4C67-8041-429442673306}" presName="bgRect" presStyleLbl="bgShp" presStyleIdx="4" presStyleCnt="5"/>
      <dgm:spPr/>
    </dgm:pt>
    <dgm:pt modelId="{7E75D908-E9DE-4C32-BD30-CC7CFC736DB4}" type="pres">
      <dgm:prSet presAssocID="{451DCB31-FFF0-4C67-8041-4294426733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D76331-8C21-4BC9-B36E-4E2BDF2C8C70}" type="pres">
      <dgm:prSet presAssocID="{451DCB31-FFF0-4C67-8041-429442673306}" presName="spaceRect" presStyleCnt="0"/>
      <dgm:spPr/>
    </dgm:pt>
    <dgm:pt modelId="{A6C3666B-594C-4B1D-A517-92E02DC5E412}" type="pres">
      <dgm:prSet presAssocID="{451DCB31-FFF0-4C67-8041-42944267330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84941B-670E-42C6-83EA-DE7346A65F18}" type="presOf" srcId="{6FB9FC12-2725-4AF8-BF5D-9C7899A8E5A9}" destId="{193AF4D4-9BF4-402E-8753-473727C76C78}" srcOrd="0" destOrd="0" presId="urn:microsoft.com/office/officeart/2018/2/layout/IconVerticalSolidList"/>
    <dgm:cxn modelId="{BA254D2C-B713-4367-9FF7-5A709BE6B7CE}" type="presOf" srcId="{810D86A4-5741-4D4C-A8AA-1F678C32BE1B}" destId="{5F1F16A9-F0BE-4A77-AD63-20A3CDAB2091}" srcOrd="0" destOrd="0" presId="urn:microsoft.com/office/officeart/2018/2/layout/IconVerticalSolidList"/>
    <dgm:cxn modelId="{EE529763-2432-4F35-AE2B-6405BD816D97}" srcId="{CE0D1732-663B-46EE-9E8F-5145A76539D0}" destId="{54B2D3C9-8D76-42B4-B131-939124ECF5EB}" srcOrd="2" destOrd="0" parTransId="{04D4FBFD-0FFB-43CE-9D77-710FF724A9CB}" sibTransId="{3972F3ED-4AC8-48FD-A66C-692B1E07084B}"/>
    <dgm:cxn modelId="{42BE0E54-50F1-41F8-937F-F3F31893F721}" srcId="{CE0D1732-663B-46EE-9E8F-5145A76539D0}" destId="{6FB9FC12-2725-4AF8-BF5D-9C7899A8E5A9}" srcOrd="1" destOrd="0" parTransId="{C6390827-77F4-4E5C-8B36-6E11F75342B6}" sibTransId="{3DFE4052-FFF8-40AD-98C9-92F65F21F5E1}"/>
    <dgm:cxn modelId="{B13EDB7F-19CC-4EBD-A2FF-7ED5F4DD20E3}" type="presOf" srcId="{CE0D1732-663B-46EE-9E8F-5145A76539D0}" destId="{286216EA-BE74-49A7-9CC3-360F9C8CB3E4}" srcOrd="0" destOrd="0" presId="urn:microsoft.com/office/officeart/2018/2/layout/IconVerticalSolidList"/>
    <dgm:cxn modelId="{AAB5E892-B839-4B14-83D6-2295B925CE34}" srcId="{CE0D1732-663B-46EE-9E8F-5145A76539D0}" destId="{451DCB31-FFF0-4C67-8041-429442673306}" srcOrd="4" destOrd="0" parTransId="{E74A0777-9C8A-4499-9220-2D029315884F}" sibTransId="{F0D77447-2486-4496-B9F4-70EF5C3BCD04}"/>
    <dgm:cxn modelId="{5B3FF8A0-6CF9-432F-BF23-45774EEABA99}" type="presOf" srcId="{21548688-0069-4AB6-83B0-3EF15E473A6D}" destId="{84004AE9-7D1B-4DBF-86D4-0BED0C5E3985}" srcOrd="0" destOrd="0" presId="urn:microsoft.com/office/officeart/2018/2/layout/IconVerticalSolidList"/>
    <dgm:cxn modelId="{68A416A4-7239-44E2-89A2-A312A13D3639}" type="presOf" srcId="{451DCB31-FFF0-4C67-8041-429442673306}" destId="{A6C3666B-594C-4B1D-A517-92E02DC5E412}" srcOrd="0" destOrd="0" presId="urn:microsoft.com/office/officeart/2018/2/layout/IconVerticalSolidList"/>
    <dgm:cxn modelId="{1EE7C5BB-829B-4F08-94D2-3125721AFA27}" srcId="{CE0D1732-663B-46EE-9E8F-5145A76539D0}" destId="{810D86A4-5741-4D4C-A8AA-1F678C32BE1B}" srcOrd="0" destOrd="0" parTransId="{C88E9CE0-F5F1-4EF7-AC14-AD95EFC36FB9}" sibTransId="{B6394C9D-1A8B-4E2B-ACF6-41E39C083844}"/>
    <dgm:cxn modelId="{08D956D0-7DFB-4F38-A8F1-8680C3113A74}" srcId="{CE0D1732-663B-46EE-9E8F-5145A76539D0}" destId="{21548688-0069-4AB6-83B0-3EF15E473A6D}" srcOrd="3" destOrd="0" parTransId="{6064BA34-6974-49FF-8654-004FCB823063}" sibTransId="{9769AD30-2631-4A62-A905-3C9D921CEDC5}"/>
    <dgm:cxn modelId="{37E312E1-43B7-4F37-B8A3-88C698D66E7F}" type="presOf" srcId="{54B2D3C9-8D76-42B4-B131-939124ECF5EB}" destId="{0CB82518-993E-40A9-9EF6-62CCCE591A6E}" srcOrd="0" destOrd="0" presId="urn:microsoft.com/office/officeart/2018/2/layout/IconVerticalSolidList"/>
    <dgm:cxn modelId="{81FE5C4A-94D8-4CC7-938B-F30EC5FA015F}" type="presParOf" srcId="{286216EA-BE74-49A7-9CC3-360F9C8CB3E4}" destId="{C35E0976-F7E6-498C-881C-9B2199B71925}" srcOrd="0" destOrd="0" presId="urn:microsoft.com/office/officeart/2018/2/layout/IconVerticalSolidList"/>
    <dgm:cxn modelId="{522E4455-C48E-4DAD-ADBC-3ABC18B0E6A3}" type="presParOf" srcId="{C35E0976-F7E6-498C-881C-9B2199B71925}" destId="{B54C13BB-B1E8-4FF5-84F4-BB8245A4CCD0}" srcOrd="0" destOrd="0" presId="urn:microsoft.com/office/officeart/2018/2/layout/IconVerticalSolidList"/>
    <dgm:cxn modelId="{2049E70F-DD75-46D7-B7F5-AD7DC4F7682A}" type="presParOf" srcId="{C35E0976-F7E6-498C-881C-9B2199B71925}" destId="{4F3CF4EC-23FC-49C5-A022-9563A42E78CC}" srcOrd="1" destOrd="0" presId="urn:microsoft.com/office/officeart/2018/2/layout/IconVerticalSolidList"/>
    <dgm:cxn modelId="{063BFD69-F664-455A-90A3-C29B287BD6A3}" type="presParOf" srcId="{C35E0976-F7E6-498C-881C-9B2199B71925}" destId="{172E7278-F762-4129-A9CF-0C9EFC11031F}" srcOrd="2" destOrd="0" presId="urn:microsoft.com/office/officeart/2018/2/layout/IconVerticalSolidList"/>
    <dgm:cxn modelId="{8219AF6B-7593-4211-8623-E92F131F1B5F}" type="presParOf" srcId="{C35E0976-F7E6-498C-881C-9B2199B71925}" destId="{5F1F16A9-F0BE-4A77-AD63-20A3CDAB2091}" srcOrd="3" destOrd="0" presId="urn:microsoft.com/office/officeart/2018/2/layout/IconVerticalSolidList"/>
    <dgm:cxn modelId="{532BA809-D4EE-452D-BC68-39A150E9442A}" type="presParOf" srcId="{286216EA-BE74-49A7-9CC3-360F9C8CB3E4}" destId="{88BE13EA-D044-424D-B8B0-4624C1E1262C}" srcOrd="1" destOrd="0" presId="urn:microsoft.com/office/officeart/2018/2/layout/IconVerticalSolidList"/>
    <dgm:cxn modelId="{2AE07A28-B0EC-4534-86B4-8498AC0F5473}" type="presParOf" srcId="{286216EA-BE74-49A7-9CC3-360F9C8CB3E4}" destId="{9F10C787-7379-4C44-AD59-0E693B4E279D}" srcOrd="2" destOrd="0" presId="urn:microsoft.com/office/officeart/2018/2/layout/IconVerticalSolidList"/>
    <dgm:cxn modelId="{5F5265CB-24B1-4240-8026-BD0E54431C96}" type="presParOf" srcId="{9F10C787-7379-4C44-AD59-0E693B4E279D}" destId="{FAC8C8B8-73C0-455C-A6C8-FE2B84933834}" srcOrd="0" destOrd="0" presId="urn:microsoft.com/office/officeart/2018/2/layout/IconVerticalSolidList"/>
    <dgm:cxn modelId="{ADB1D8A2-CADA-40FC-97E2-7D291F22FE89}" type="presParOf" srcId="{9F10C787-7379-4C44-AD59-0E693B4E279D}" destId="{57EFC883-6537-446D-9243-2B897C116F00}" srcOrd="1" destOrd="0" presId="urn:microsoft.com/office/officeart/2018/2/layout/IconVerticalSolidList"/>
    <dgm:cxn modelId="{D78D2854-6FDB-4DAA-9A16-50C22B4CC7DB}" type="presParOf" srcId="{9F10C787-7379-4C44-AD59-0E693B4E279D}" destId="{7120E96C-9D94-47AA-90F9-33FF5DCEEB88}" srcOrd="2" destOrd="0" presId="urn:microsoft.com/office/officeart/2018/2/layout/IconVerticalSolidList"/>
    <dgm:cxn modelId="{8194B6E6-1C00-4C3F-8B0A-1862373F4FF1}" type="presParOf" srcId="{9F10C787-7379-4C44-AD59-0E693B4E279D}" destId="{193AF4D4-9BF4-402E-8753-473727C76C78}" srcOrd="3" destOrd="0" presId="urn:microsoft.com/office/officeart/2018/2/layout/IconVerticalSolidList"/>
    <dgm:cxn modelId="{83CB4892-3F04-4FB9-8155-81292D5FA8AB}" type="presParOf" srcId="{286216EA-BE74-49A7-9CC3-360F9C8CB3E4}" destId="{4C9C6558-C395-4BB1-A1D7-0FFBB2019013}" srcOrd="3" destOrd="0" presId="urn:microsoft.com/office/officeart/2018/2/layout/IconVerticalSolidList"/>
    <dgm:cxn modelId="{473449D7-F53D-47BE-92B4-3060AB34C38D}" type="presParOf" srcId="{286216EA-BE74-49A7-9CC3-360F9C8CB3E4}" destId="{1D0CF911-9E84-4636-9BB6-21CAD5E307F6}" srcOrd="4" destOrd="0" presId="urn:microsoft.com/office/officeart/2018/2/layout/IconVerticalSolidList"/>
    <dgm:cxn modelId="{4E6FB678-0E3A-4963-AD75-18D437D4AF28}" type="presParOf" srcId="{1D0CF911-9E84-4636-9BB6-21CAD5E307F6}" destId="{7273AAA5-8678-45E5-AC23-9D0B6AB5E8BA}" srcOrd="0" destOrd="0" presId="urn:microsoft.com/office/officeart/2018/2/layout/IconVerticalSolidList"/>
    <dgm:cxn modelId="{8E212189-FDBE-4CBD-9615-3A0296A14C40}" type="presParOf" srcId="{1D0CF911-9E84-4636-9BB6-21CAD5E307F6}" destId="{978424B8-3655-4FB7-9465-974D6018D972}" srcOrd="1" destOrd="0" presId="urn:microsoft.com/office/officeart/2018/2/layout/IconVerticalSolidList"/>
    <dgm:cxn modelId="{93ABF6E0-EF1C-496A-B84C-A4DD3131A781}" type="presParOf" srcId="{1D0CF911-9E84-4636-9BB6-21CAD5E307F6}" destId="{695F2D0B-67E4-4AD1-B099-AB9B10AAC181}" srcOrd="2" destOrd="0" presId="urn:microsoft.com/office/officeart/2018/2/layout/IconVerticalSolidList"/>
    <dgm:cxn modelId="{E8E1D012-5389-4E05-8E5B-C908C8F1DE64}" type="presParOf" srcId="{1D0CF911-9E84-4636-9BB6-21CAD5E307F6}" destId="{0CB82518-993E-40A9-9EF6-62CCCE591A6E}" srcOrd="3" destOrd="0" presId="urn:microsoft.com/office/officeart/2018/2/layout/IconVerticalSolidList"/>
    <dgm:cxn modelId="{6C664F69-97BB-43F1-BD7E-B45ACEB3E6D1}" type="presParOf" srcId="{286216EA-BE74-49A7-9CC3-360F9C8CB3E4}" destId="{786C45E5-980D-4A3B-BCEC-B52D8FEBBA3F}" srcOrd="5" destOrd="0" presId="urn:microsoft.com/office/officeart/2018/2/layout/IconVerticalSolidList"/>
    <dgm:cxn modelId="{7A94D5B2-B5B4-43E0-A97C-30DB5F74C0BC}" type="presParOf" srcId="{286216EA-BE74-49A7-9CC3-360F9C8CB3E4}" destId="{BB55C4D6-6C36-46FF-B28C-08EA77C08EF1}" srcOrd="6" destOrd="0" presId="urn:microsoft.com/office/officeart/2018/2/layout/IconVerticalSolidList"/>
    <dgm:cxn modelId="{839B37F2-E0DE-4DF1-87CC-843B224A9BDD}" type="presParOf" srcId="{BB55C4D6-6C36-46FF-B28C-08EA77C08EF1}" destId="{0DA0D4CF-D830-48F2-89FA-B0682AC41DED}" srcOrd="0" destOrd="0" presId="urn:microsoft.com/office/officeart/2018/2/layout/IconVerticalSolidList"/>
    <dgm:cxn modelId="{26939863-7DC2-4A4F-93AB-D0F59E68478E}" type="presParOf" srcId="{BB55C4D6-6C36-46FF-B28C-08EA77C08EF1}" destId="{534662D7-8056-435F-BA25-3DE1456C9F8F}" srcOrd="1" destOrd="0" presId="urn:microsoft.com/office/officeart/2018/2/layout/IconVerticalSolidList"/>
    <dgm:cxn modelId="{BFB8B804-8D07-484C-BF83-4561928B9388}" type="presParOf" srcId="{BB55C4D6-6C36-46FF-B28C-08EA77C08EF1}" destId="{BCF790BD-EC49-4A43-9B32-59B7F89EE512}" srcOrd="2" destOrd="0" presId="urn:microsoft.com/office/officeart/2018/2/layout/IconVerticalSolidList"/>
    <dgm:cxn modelId="{F288ABA1-B034-4E78-B88E-3C1D30CD4AAC}" type="presParOf" srcId="{BB55C4D6-6C36-46FF-B28C-08EA77C08EF1}" destId="{84004AE9-7D1B-4DBF-86D4-0BED0C5E3985}" srcOrd="3" destOrd="0" presId="urn:microsoft.com/office/officeart/2018/2/layout/IconVerticalSolidList"/>
    <dgm:cxn modelId="{6FB005DD-5F4E-400E-8A9B-D13AEFE8DB92}" type="presParOf" srcId="{286216EA-BE74-49A7-9CC3-360F9C8CB3E4}" destId="{96F05948-F195-422B-9CD7-E820D3D7CC90}" srcOrd="7" destOrd="0" presId="urn:microsoft.com/office/officeart/2018/2/layout/IconVerticalSolidList"/>
    <dgm:cxn modelId="{0A9B0387-A416-4993-A208-7EC63BE7AB37}" type="presParOf" srcId="{286216EA-BE74-49A7-9CC3-360F9C8CB3E4}" destId="{2B0FDA66-3973-46B6-8829-1E708D245177}" srcOrd="8" destOrd="0" presId="urn:microsoft.com/office/officeart/2018/2/layout/IconVerticalSolidList"/>
    <dgm:cxn modelId="{116F3FF4-AD50-4601-8886-EFEC8B3AF46C}" type="presParOf" srcId="{2B0FDA66-3973-46B6-8829-1E708D245177}" destId="{CE5A8F27-882B-4026-8F49-CBEC42328FEF}" srcOrd="0" destOrd="0" presId="urn:microsoft.com/office/officeart/2018/2/layout/IconVerticalSolidList"/>
    <dgm:cxn modelId="{986BCF12-769B-4240-A7D7-3BC745DB1989}" type="presParOf" srcId="{2B0FDA66-3973-46B6-8829-1E708D245177}" destId="{7E75D908-E9DE-4C32-BD30-CC7CFC736DB4}" srcOrd="1" destOrd="0" presId="urn:microsoft.com/office/officeart/2018/2/layout/IconVerticalSolidList"/>
    <dgm:cxn modelId="{B127A0A5-25AF-48D3-A136-886BCE7DC4C5}" type="presParOf" srcId="{2B0FDA66-3973-46B6-8829-1E708D245177}" destId="{3AD76331-8C21-4BC9-B36E-4E2BDF2C8C70}" srcOrd="2" destOrd="0" presId="urn:microsoft.com/office/officeart/2018/2/layout/IconVerticalSolidList"/>
    <dgm:cxn modelId="{BFCAF8BB-72BB-4DBC-BD7C-A413C9DD03F0}" type="presParOf" srcId="{2B0FDA66-3973-46B6-8829-1E708D245177}" destId="{A6C3666B-594C-4B1D-A517-92E02DC5E4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FF7088-2570-4321-B565-DFB3131A834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176C5A-8E73-4ABE-BEA9-4301FEC4C8F6}">
      <dgm:prSet phldrT="[Text]" phldr="0"/>
      <dgm:spPr/>
      <dgm:t>
        <a:bodyPr/>
        <a:lstStyle/>
        <a:p>
          <a:r>
            <a:rPr lang="en-US"/>
            <a:t>35% faster response time</a:t>
          </a:r>
        </a:p>
      </dgm:t>
    </dgm:pt>
    <dgm:pt modelId="{9873305D-53C6-4506-9F80-0F77D9C007FA}" type="parTrans" cxnId="{F6D4BFC1-AC2A-49F3-90DF-C7015EE0CEC8}">
      <dgm:prSet/>
      <dgm:spPr/>
      <dgm:t>
        <a:bodyPr/>
        <a:lstStyle/>
        <a:p>
          <a:endParaRPr lang="en-US"/>
        </a:p>
      </dgm:t>
    </dgm:pt>
    <dgm:pt modelId="{55AAA81B-B5C8-436E-9F46-1A9493340E69}" type="sibTrans" cxnId="{F6D4BFC1-AC2A-49F3-90DF-C7015EE0CEC8}">
      <dgm:prSet/>
      <dgm:spPr/>
      <dgm:t>
        <a:bodyPr/>
        <a:lstStyle/>
        <a:p>
          <a:endParaRPr lang="en-US"/>
        </a:p>
      </dgm:t>
    </dgm:pt>
    <dgm:pt modelId="{48FEB31B-6AE3-43AB-91D5-EF62F65BC419}">
      <dgm:prSet phldr="0"/>
      <dgm:spPr/>
      <dgm:t>
        <a:bodyPr/>
        <a:lstStyle/>
        <a:p>
          <a:pPr rtl="0"/>
          <a:r>
            <a:rPr lang="en-US"/>
            <a:t>Built twice as fast with fewer people</a:t>
          </a:r>
        </a:p>
      </dgm:t>
    </dgm:pt>
    <dgm:pt modelId="{5A51DF91-8A16-46E4-9A06-55FA8E80A1CE}" type="parTrans" cxnId="{12415299-598E-4FEB-9609-76254ACC55D1}">
      <dgm:prSet/>
      <dgm:spPr/>
    </dgm:pt>
    <dgm:pt modelId="{445BE234-EB8C-48DE-9754-08DED499E7D9}" type="sibTrans" cxnId="{12415299-598E-4FEB-9609-76254ACC55D1}">
      <dgm:prSet/>
      <dgm:spPr/>
    </dgm:pt>
    <dgm:pt modelId="{083DE33A-A612-48C8-812F-F05F53201163}">
      <dgm:prSet phldr="0"/>
      <dgm:spPr/>
      <dgm:t>
        <a:bodyPr/>
        <a:lstStyle/>
        <a:p>
          <a:r>
            <a:rPr lang="en-US"/>
            <a:t>33% fewer lines of code</a:t>
          </a:r>
        </a:p>
      </dgm:t>
    </dgm:pt>
    <dgm:pt modelId="{9F426C0A-B7BC-403D-81BE-C5592AE05038}" type="parTrans" cxnId="{28F2F19B-9027-42EE-A8B1-564A1BF7A10B}">
      <dgm:prSet/>
      <dgm:spPr/>
    </dgm:pt>
    <dgm:pt modelId="{FE9F4DA0-A776-45FC-BD34-BE6AD64739BB}" type="sibTrans" cxnId="{28F2F19B-9027-42EE-A8B1-564A1BF7A10B}">
      <dgm:prSet/>
      <dgm:spPr/>
    </dgm:pt>
    <dgm:pt modelId="{DD50446D-BE5B-4CD1-ACEB-0360818D507B}">
      <dgm:prSet phldr="0"/>
      <dgm:spPr/>
      <dgm:t>
        <a:bodyPr/>
        <a:lstStyle/>
        <a:p>
          <a:r>
            <a:rPr lang="en-US"/>
            <a:t>40% fewer files</a:t>
          </a:r>
        </a:p>
      </dgm:t>
    </dgm:pt>
    <dgm:pt modelId="{B4D02EE5-6852-4ADA-932B-5AD3E665E5F4}" type="parTrans" cxnId="{EF8FE02E-320A-409A-88E9-502D4DDF9169}">
      <dgm:prSet/>
      <dgm:spPr/>
    </dgm:pt>
    <dgm:pt modelId="{7239EADD-9A67-480B-A752-78319134CD33}" type="sibTrans" cxnId="{EF8FE02E-320A-409A-88E9-502D4DDF9169}">
      <dgm:prSet/>
      <dgm:spPr/>
    </dgm:pt>
    <dgm:pt modelId="{2301D086-03DC-4FF8-A9C2-783C6C47C036}">
      <dgm:prSet phldr="0"/>
      <dgm:spPr/>
      <dgm:t>
        <a:bodyPr/>
        <a:lstStyle/>
        <a:p>
          <a:r>
            <a:rPr lang="en-US"/>
            <a:t>2x request/sec</a:t>
          </a:r>
        </a:p>
      </dgm:t>
    </dgm:pt>
    <dgm:pt modelId="{4FE406A9-5D42-41E5-8BCD-E1CFBCF69817}" type="parTrans" cxnId="{C79A0E25-B9FB-489B-B5AC-694D1B6CD664}">
      <dgm:prSet/>
      <dgm:spPr/>
    </dgm:pt>
    <dgm:pt modelId="{5755EF2D-59E3-4139-B21B-7085360232FE}" type="sibTrans" cxnId="{C79A0E25-B9FB-489B-B5AC-694D1B6CD664}">
      <dgm:prSet/>
      <dgm:spPr/>
    </dgm:pt>
    <dgm:pt modelId="{DF9F0533-D0B6-4C38-A91D-5AA5FF5CA2D7}" type="pres">
      <dgm:prSet presAssocID="{41FF7088-2570-4321-B565-DFB3131A8344}" presName="linear" presStyleCnt="0">
        <dgm:presLayoutVars>
          <dgm:dir/>
          <dgm:animLvl val="lvl"/>
          <dgm:resizeHandles val="exact"/>
        </dgm:presLayoutVars>
      </dgm:prSet>
      <dgm:spPr/>
    </dgm:pt>
    <dgm:pt modelId="{D0394D3A-604D-427B-99CB-036259F1CF32}" type="pres">
      <dgm:prSet presAssocID="{48FEB31B-6AE3-43AB-91D5-EF62F65BC419}" presName="parentLin" presStyleCnt="0"/>
      <dgm:spPr/>
    </dgm:pt>
    <dgm:pt modelId="{5AE5EB2C-C1C3-4322-8E62-637BD3896814}" type="pres">
      <dgm:prSet presAssocID="{48FEB31B-6AE3-43AB-91D5-EF62F65BC419}" presName="parentLeftMargin" presStyleLbl="node1" presStyleIdx="0" presStyleCnt="5"/>
      <dgm:spPr/>
    </dgm:pt>
    <dgm:pt modelId="{B09685CB-3CCF-4C4D-A1CC-ECA0C8803E48}" type="pres">
      <dgm:prSet presAssocID="{48FEB31B-6AE3-43AB-91D5-EF62F65BC41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3A4D56-D267-45B9-B74C-9D2162DACA8C}" type="pres">
      <dgm:prSet presAssocID="{48FEB31B-6AE3-43AB-91D5-EF62F65BC419}" presName="negativeSpace" presStyleCnt="0"/>
      <dgm:spPr/>
    </dgm:pt>
    <dgm:pt modelId="{CA14D85F-C594-4211-87EE-C4BD42C4869F}" type="pres">
      <dgm:prSet presAssocID="{48FEB31B-6AE3-43AB-91D5-EF62F65BC419}" presName="childText" presStyleLbl="conFgAcc1" presStyleIdx="0" presStyleCnt="5">
        <dgm:presLayoutVars>
          <dgm:bulletEnabled val="1"/>
        </dgm:presLayoutVars>
      </dgm:prSet>
      <dgm:spPr/>
    </dgm:pt>
    <dgm:pt modelId="{B583ACA3-A413-4C6E-9498-884A4FE57FE7}" type="pres">
      <dgm:prSet presAssocID="{445BE234-EB8C-48DE-9754-08DED499E7D9}" presName="spaceBetweenRectangles" presStyleCnt="0"/>
      <dgm:spPr/>
    </dgm:pt>
    <dgm:pt modelId="{78799B88-2B12-4165-BF1D-12707332C1F9}" type="pres">
      <dgm:prSet presAssocID="{083DE33A-A612-48C8-812F-F05F53201163}" presName="parentLin" presStyleCnt="0"/>
      <dgm:spPr/>
    </dgm:pt>
    <dgm:pt modelId="{7A34299E-A4DD-40A6-9545-83D78BFA4434}" type="pres">
      <dgm:prSet presAssocID="{083DE33A-A612-48C8-812F-F05F53201163}" presName="parentLeftMargin" presStyleLbl="node1" presStyleIdx="0" presStyleCnt="5"/>
      <dgm:spPr/>
    </dgm:pt>
    <dgm:pt modelId="{488B2284-4CD3-45BF-80F0-7A4BA1C50CE4}" type="pres">
      <dgm:prSet presAssocID="{083DE33A-A612-48C8-812F-F05F532011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607392F-2D95-4C9F-9CDB-D4CB5CFE54A8}" type="pres">
      <dgm:prSet presAssocID="{083DE33A-A612-48C8-812F-F05F53201163}" presName="negativeSpace" presStyleCnt="0"/>
      <dgm:spPr/>
    </dgm:pt>
    <dgm:pt modelId="{4A2C1117-7F8A-4C38-AD7F-DC0B253EFCD5}" type="pres">
      <dgm:prSet presAssocID="{083DE33A-A612-48C8-812F-F05F53201163}" presName="childText" presStyleLbl="conFgAcc1" presStyleIdx="1" presStyleCnt="5">
        <dgm:presLayoutVars>
          <dgm:bulletEnabled val="1"/>
        </dgm:presLayoutVars>
      </dgm:prSet>
      <dgm:spPr/>
    </dgm:pt>
    <dgm:pt modelId="{9F439DAF-E601-4168-9F22-3FBAEC8721AA}" type="pres">
      <dgm:prSet presAssocID="{FE9F4DA0-A776-45FC-BD34-BE6AD64739BB}" presName="spaceBetweenRectangles" presStyleCnt="0"/>
      <dgm:spPr/>
    </dgm:pt>
    <dgm:pt modelId="{0CEB848D-563E-407A-BF3D-096B39559477}" type="pres">
      <dgm:prSet presAssocID="{DD50446D-BE5B-4CD1-ACEB-0360818D507B}" presName="parentLin" presStyleCnt="0"/>
      <dgm:spPr/>
    </dgm:pt>
    <dgm:pt modelId="{E6C7C74F-AE63-4EBB-BFBE-B712E5409DEB}" type="pres">
      <dgm:prSet presAssocID="{DD50446D-BE5B-4CD1-ACEB-0360818D507B}" presName="parentLeftMargin" presStyleLbl="node1" presStyleIdx="1" presStyleCnt="5"/>
      <dgm:spPr/>
    </dgm:pt>
    <dgm:pt modelId="{A69ABA2F-B569-4047-83A3-74E4BB3883E8}" type="pres">
      <dgm:prSet presAssocID="{DD50446D-BE5B-4CD1-ACEB-0360818D50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A14762E-B967-4B25-905B-E685D425BC45}" type="pres">
      <dgm:prSet presAssocID="{DD50446D-BE5B-4CD1-ACEB-0360818D507B}" presName="negativeSpace" presStyleCnt="0"/>
      <dgm:spPr/>
    </dgm:pt>
    <dgm:pt modelId="{5D7DC9D0-50A3-48F4-9FDF-6333F59BB8C4}" type="pres">
      <dgm:prSet presAssocID="{DD50446D-BE5B-4CD1-ACEB-0360818D507B}" presName="childText" presStyleLbl="conFgAcc1" presStyleIdx="2" presStyleCnt="5">
        <dgm:presLayoutVars>
          <dgm:bulletEnabled val="1"/>
        </dgm:presLayoutVars>
      </dgm:prSet>
      <dgm:spPr/>
    </dgm:pt>
    <dgm:pt modelId="{0CB3E13A-A2BD-42BC-9630-A3E963FE420B}" type="pres">
      <dgm:prSet presAssocID="{7239EADD-9A67-480B-A752-78319134CD33}" presName="spaceBetweenRectangles" presStyleCnt="0"/>
      <dgm:spPr/>
    </dgm:pt>
    <dgm:pt modelId="{FE18E04D-55A9-4F01-833A-0AB313A6E90F}" type="pres">
      <dgm:prSet presAssocID="{2301D086-03DC-4FF8-A9C2-783C6C47C036}" presName="parentLin" presStyleCnt="0"/>
      <dgm:spPr/>
    </dgm:pt>
    <dgm:pt modelId="{B95578D2-6BE9-4B2B-906F-53B5E9179BC9}" type="pres">
      <dgm:prSet presAssocID="{2301D086-03DC-4FF8-A9C2-783C6C47C036}" presName="parentLeftMargin" presStyleLbl="node1" presStyleIdx="2" presStyleCnt="5"/>
      <dgm:spPr/>
    </dgm:pt>
    <dgm:pt modelId="{1D537AEB-2205-4355-92E9-6D85D3092E39}" type="pres">
      <dgm:prSet presAssocID="{2301D086-03DC-4FF8-A9C2-783C6C47C03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2754D4-7F9F-4452-90CF-AC6ABD00B3FD}" type="pres">
      <dgm:prSet presAssocID="{2301D086-03DC-4FF8-A9C2-783C6C47C036}" presName="negativeSpace" presStyleCnt="0"/>
      <dgm:spPr/>
    </dgm:pt>
    <dgm:pt modelId="{80A93D21-8291-4EEA-8D55-E55144D97938}" type="pres">
      <dgm:prSet presAssocID="{2301D086-03DC-4FF8-A9C2-783C6C47C036}" presName="childText" presStyleLbl="conFgAcc1" presStyleIdx="3" presStyleCnt="5">
        <dgm:presLayoutVars>
          <dgm:bulletEnabled val="1"/>
        </dgm:presLayoutVars>
      </dgm:prSet>
      <dgm:spPr/>
    </dgm:pt>
    <dgm:pt modelId="{5EC90271-5D56-4350-A4CD-0B2FC2419A02}" type="pres">
      <dgm:prSet presAssocID="{5755EF2D-59E3-4139-B21B-7085360232FE}" presName="spaceBetweenRectangles" presStyleCnt="0"/>
      <dgm:spPr/>
    </dgm:pt>
    <dgm:pt modelId="{A37E88C3-FDFD-4593-BE88-0CA8B22FE81C}" type="pres">
      <dgm:prSet presAssocID="{49176C5A-8E73-4ABE-BEA9-4301FEC4C8F6}" presName="parentLin" presStyleCnt="0"/>
      <dgm:spPr/>
    </dgm:pt>
    <dgm:pt modelId="{CA456C0E-C0BE-431F-B340-2FBD57CA0F5D}" type="pres">
      <dgm:prSet presAssocID="{49176C5A-8E73-4ABE-BEA9-4301FEC4C8F6}" presName="parentLeftMargin" presStyleLbl="node1" presStyleIdx="3" presStyleCnt="5"/>
      <dgm:spPr/>
    </dgm:pt>
    <dgm:pt modelId="{1107C438-B0ED-4F5E-933F-21230002162B}" type="pres">
      <dgm:prSet presAssocID="{49176C5A-8E73-4ABE-BEA9-4301FEC4C8F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A3C9AF4-EAFB-4261-99CD-92C78E05DC5A}" type="pres">
      <dgm:prSet presAssocID="{49176C5A-8E73-4ABE-BEA9-4301FEC4C8F6}" presName="negativeSpace" presStyleCnt="0"/>
      <dgm:spPr/>
    </dgm:pt>
    <dgm:pt modelId="{3A38BA68-EBA3-4384-8899-96EEEAF78FCA}" type="pres">
      <dgm:prSet presAssocID="{49176C5A-8E73-4ABE-BEA9-4301FEC4C8F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79A0E25-B9FB-489B-B5AC-694D1B6CD664}" srcId="{41FF7088-2570-4321-B565-DFB3131A8344}" destId="{2301D086-03DC-4FF8-A9C2-783C6C47C036}" srcOrd="3" destOrd="0" parTransId="{4FE406A9-5D42-41E5-8BCD-E1CFBCF69817}" sibTransId="{5755EF2D-59E3-4139-B21B-7085360232FE}"/>
    <dgm:cxn modelId="{752BA42D-8E20-4C12-A722-D342FAD8D04F}" type="presOf" srcId="{DD50446D-BE5B-4CD1-ACEB-0360818D507B}" destId="{E6C7C74F-AE63-4EBB-BFBE-B712E5409DEB}" srcOrd="0" destOrd="0" presId="urn:microsoft.com/office/officeart/2005/8/layout/list1"/>
    <dgm:cxn modelId="{EF8FE02E-320A-409A-88E9-502D4DDF9169}" srcId="{41FF7088-2570-4321-B565-DFB3131A8344}" destId="{DD50446D-BE5B-4CD1-ACEB-0360818D507B}" srcOrd="2" destOrd="0" parTransId="{B4D02EE5-6852-4ADA-932B-5AD3E665E5F4}" sibTransId="{7239EADD-9A67-480B-A752-78319134CD33}"/>
    <dgm:cxn modelId="{CAED1C34-AA72-4B47-82A0-E09B43493060}" type="presOf" srcId="{48FEB31B-6AE3-43AB-91D5-EF62F65BC419}" destId="{B09685CB-3CCF-4C4D-A1CC-ECA0C8803E48}" srcOrd="1" destOrd="0" presId="urn:microsoft.com/office/officeart/2005/8/layout/list1"/>
    <dgm:cxn modelId="{CE2A6E3B-93BF-4B44-A867-987CF17BD492}" type="presOf" srcId="{41FF7088-2570-4321-B565-DFB3131A8344}" destId="{DF9F0533-D0B6-4C38-A91D-5AA5FF5CA2D7}" srcOrd="0" destOrd="0" presId="urn:microsoft.com/office/officeart/2005/8/layout/list1"/>
    <dgm:cxn modelId="{2797233F-BDBF-4A26-B91E-D3574451B2ED}" type="presOf" srcId="{2301D086-03DC-4FF8-A9C2-783C6C47C036}" destId="{B95578D2-6BE9-4B2B-906F-53B5E9179BC9}" srcOrd="0" destOrd="0" presId="urn:microsoft.com/office/officeart/2005/8/layout/list1"/>
    <dgm:cxn modelId="{38871764-8852-4D67-97FF-4F1B979D17F2}" type="presOf" srcId="{48FEB31B-6AE3-43AB-91D5-EF62F65BC419}" destId="{5AE5EB2C-C1C3-4322-8E62-637BD3896814}" srcOrd="0" destOrd="0" presId="urn:microsoft.com/office/officeart/2005/8/layout/list1"/>
    <dgm:cxn modelId="{54BB856F-A707-4AE2-8010-82D713A14EC2}" type="presOf" srcId="{DD50446D-BE5B-4CD1-ACEB-0360818D507B}" destId="{A69ABA2F-B569-4047-83A3-74E4BB3883E8}" srcOrd="1" destOrd="0" presId="urn:microsoft.com/office/officeart/2005/8/layout/list1"/>
    <dgm:cxn modelId="{C5B7FF93-26DB-4401-9F99-4EF40AE2F4A3}" type="presOf" srcId="{083DE33A-A612-48C8-812F-F05F53201163}" destId="{488B2284-4CD3-45BF-80F0-7A4BA1C50CE4}" srcOrd="1" destOrd="0" presId="urn:microsoft.com/office/officeart/2005/8/layout/list1"/>
    <dgm:cxn modelId="{12415299-598E-4FEB-9609-76254ACC55D1}" srcId="{41FF7088-2570-4321-B565-DFB3131A8344}" destId="{48FEB31B-6AE3-43AB-91D5-EF62F65BC419}" srcOrd="0" destOrd="0" parTransId="{5A51DF91-8A16-46E4-9A06-55FA8E80A1CE}" sibTransId="{445BE234-EB8C-48DE-9754-08DED499E7D9}"/>
    <dgm:cxn modelId="{28F2F19B-9027-42EE-A8B1-564A1BF7A10B}" srcId="{41FF7088-2570-4321-B565-DFB3131A8344}" destId="{083DE33A-A612-48C8-812F-F05F53201163}" srcOrd="1" destOrd="0" parTransId="{9F426C0A-B7BC-403D-81BE-C5592AE05038}" sibTransId="{FE9F4DA0-A776-45FC-BD34-BE6AD64739BB}"/>
    <dgm:cxn modelId="{674FBBA1-FF0A-4249-8FF3-61BD7B1B3AEA}" type="presOf" srcId="{2301D086-03DC-4FF8-A9C2-783C6C47C036}" destId="{1D537AEB-2205-4355-92E9-6D85D3092E39}" srcOrd="1" destOrd="0" presId="urn:microsoft.com/office/officeart/2005/8/layout/list1"/>
    <dgm:cxn modelId="{C91CD1A9-BE92-4307-BCED-1DF5DB263D29}" type="presOf" srcId="{49176C5A-8E73-4ABE-BEA9-4301FEC4C8F6}" destId="{1107C438-B0ED-4F5E-933F-21230002162B}" srcOrd="1" destOrd="0" presId="urn:microsoft.com/office/officeart/2005/8/layout/list1"/>
    <dgm:cxn modelId="{60F4BFB3-185E-4779-A429-76630F969A27}" type="presOf" srcId="{49176C5A-8E73-4ABE-BEA9-4301FEC4C8F6}" destId="{CA456C0E-C0BE-431F-B340-2FBD57CA0F5D}" srcOrd="0" destOrd="0" presId="urn:microsoft.com/office/officeart/2005/8/layout/list1"/>
    <dgm:cxn modelId="{F6D4BFC1-AC2A-49F3-90DF-C7015EE0CEC8}" srcId="{41FF7088-2570-4321-B565-DFB3131A8344}" destId="{49176C5A-8E73-4ABE-BEA9-4301FEC4C8F6}" srcOrd="4" destOrd="0" parTransId="{9873305D-53C6-4506-9F80-0F77D9C007FA}" sibTransId="{55AAA81B-B5C8-436E-9F46-1A9493340E69}"/>
    <dgm:cxn modelId="{FDD3B9E6-F99D-4DC4-B02F-BD110FC905E9}" type="presOf" srcId="{083DE33A-A612-48C8-812F-F05F53201163}" destId="{7A34299E-A4DD-40A6-9545-83D78BFA4434}" srcOrd="0" destOrd="0" presId="urn:microsoft.com/office/officeart/2005/8/layout/list1"/>
    <dgm:cxn modelId="{910F4701-97AB-4641-9B7A-E23F2212139F}" type="presParOf" srcId="{DF9F0533-D0B6-4C38-A91D-5AA5FF5CA2D7}" destId="{D0394D3A-604D-427B-99CB-036259F1CF32}" srcOrd="0" destOrd="0" presId="urn:microsoft.com/office/officeart/2005/8/layout/list1"/>
    <dgm:cxn modelId="{E457677E-6500-4D4E-BAE2-2FC80938572F}" type="presParOf" srcId="{D0394D3A-604D-427B-99CB-036259F1CF32}" destId="{5AE5EB2C-C1C3-4322-8E62-637BD3896814}" srcOrd="0" destOrd="0" presId="urn:microsoft.com/office/officeart/2005/8/layout/list1"/>
    <dgm:cxn modelId="{3316C4C5-E9D7-4B47-89AA-F5425A838921}" type="presParOf" srcId="{D0394D3A-604D-427B-99CB-036259F1CF32}" destId="{B09685CB-3CCF-4C4D-A1CC-ECA0C8803E48}" srcOrd="1" destOrd="0" presId="urn:microsoft.com/office/officeart/2005/8/layout/list1"/>
    <dgm:cxn modelId="{D77EA0D9-0935-4D30-B027-6858FB2E5B1F}" type="presParOf" srcId="{DF9F0533-D0B6-4C38-A91D-5AA5FF5CA2D7}" destId="{EB3A4D56-D267-45B9-B74C-9D2162DACA8C}" srcOrd="1" destOrd="0" presId="urn:microsoft.com/office/officeart/2005/8/layout/list1"/>
    <dgm:cxn modelId="{C508E303-6027-4FFC-A78C-B8B99764FD55}" type="presParOf" srcId="{DF9F0533-D0B6-4C38-A91D-5AA5FF5CA2D7}" destId="{CA14D85F-C594-4211-87EE-C4BD42C4869F}" srcOrd="2" destOrd="0" presId="urn:microsoft.com/office/officeart/2005/8/layout/list1"/>
    <dgm:cxn modelId="{4AB0FD18-EEFE-4DE9-8E35-65AB1AA7FDF9}" type="presParOf" srcId="{DF9F0533-D0B6-4C38-A91D-5AA5FF5CA2D7}" destId="{B583ACA3-A413-4C6E-9498-884A4FE57FE7}" srcOrd="3" destOrd="0" presId="urn:microsoft.com/office/officeart/2005/8/layout/list1"/>
    <dgm:cxn modelId="{E883E41B-B1C2-4E80-9B37-730B17F1585E}" type="presParOf" srcId="{DF9F0533-D0B6-4C38-A91D-5AA5FF5CA2D7}" destId="{78799B88-2B12-4165-BF1D-12707332C1F9}" srcOrd="4" destOrd="0" presId="urn:microsoft.com/office/officeart/2005/8/layout/list1"/>
    <dgm:cxn modelId="{6415496F-7A1B-4407-93C4-882B91FE8B01}" type="presParOf" srcId="{78799B88-2B12-4165-BF1D-12707332C1F9}" destId="{7A34299E-A4DD-40A6-9545-83D78BFA4434}" srcOrd="0" destOrd="0" presId="urn:microsoft.com/office/officeart/2005/8/layout/list1"/>
    <dgm:cxn modelId="{9B13ADB8-B77B-4CA3-84A7-7C99B174383B}" type="presParOf" srcId="{78799B88-2B12-4165-BF1D-12707332C1F9}" destId="{488B2284-4CD3-45BF-80F0-7A4BA1C50CE4}" srcOrd="1" destOrd="0" presId="urn:microsoft.com/office/officeart/2005/8/layout/list1"/>
    <dgm:cxn modelId="{3B8DAE95-BB96-44FF-ACCB-B1B7354DD005}" type="presParOf" srcId="{DF9F0533-D0B6-4C38-A91D-5AA5FF5CA2D7}" destId="{E607392F-2D95-4C9F-9CDB-D4CB5CFE54A8}" srcOrd="5" destOrd="0" presId="urn:microsoft.com/office/officeart/2005/8/layout/list1"/>
    <dgm:cxn modelId="{E8BE3A30-5856-4EA0-9942-D022A00BDF8E}" type="presParOf" srcId="{DF9F0533-D0B6-4C38-A91D-5AA5FF5CA2D7}" destId="{4A2C1117-7F8A-4C38-AD7F-DC0B253EFCD5}" srcOrd="6" destOrd="0" presId="urn:microsoft.com/office/officeart/2005/8/layout/list1"/>
    <dgm:cxn modelId="{C684843C-FE35-4F16-9C95-C6BAC1D3837A}" type="presParOf" srcId="{DF9F0533-D0B6-4C38-A91D-5AA5FF5CA2D7}" destId="{9F439DAF-E601-4168-9F22-3FBAEC8721AA}" srcOrd="7" destOrd="0" presId="urn:microsoft.com/office/officeart/2005/8/layout/list1"/>
    <dgm:cxn modelId="{19B8031D-8BC2-4C71-9B33-19118A89BD15}" type="presParOf" srcId="{DF9F0533-D0B6-4C38-A91D-5AA5FF5CA2D7}" destId="{0CEB848D-563E-407A-BF3D-096B39559477}" srcOrd="8" destOrd="0" presId="urn:microsoft.com/office/officeart/2005/8/layout/list1"/>
    <dgm:cxn modelId="{51F69C8E-0724-4590-A274-8E835A44AE01}" type="presParOf" srcId="{0CEB848D-563E-407A-BF3D-096B39559477}" destId="{E6C7C74F-AE63-4EBB-BFBE-B712E5409DEB}" srcOrd="0" destOrd="0" presId="urn:microsoft.com/office/officeart/2005/8/layout/list1"/>
    <dgm:cxn modelId="{E7257465-A219-48BA-8B99-C867DA5FE9DE}" type="presParOf" srcId="{0CEB848D-563E-407A-BF3D-096B39559477}" destId="{A69ABA2F-B569-4047-83A3-74E4BB3883E8}" srcOrd="1" destOrd="0" presId="urn:microsoft.com/office/officeart/2005/8/layout/list1"/>
    <dgm:cxn modelId="{BDF514B2-5291-46DD-82EA-368839CF44ED}" type="presParOf" srcId="{DF9F0533-D0B6-4C38-A91D-5AA5FF5CA2D7}" destId="{6A14762E-B967-4B25-905B-E685D425BC45}" srcOrd="9" destOrd="0" presId="urn:microsoft.com/office/officeart/2005/8/layout/list1"/>
    <dgm:cxn modelId="{497906C6-FD17-46CA-861D-C009ED766646}" type="presParOf" srcId="{DF9F0533-D0B6-4C38-A91D-5AA5FF5CA2D7}" destId="{5D7DC9D0-50A3-48F4-9FDF-6333F59BB8C4}" srcOrd="10" destOrd="0" presId="urn:microsoft.com/office/officeart/2005/8/layout/list1"/>
    <dgm:cxn modelId="{DE686D3C-AAA0-4C7F-93E1-B5CB2A5388F1}" type="presParOf" srcId="{DF9F0533-D0B6-4C38-A91D-5AA5FF5CA2D7}" destId="{0CB3E13A-A2BD-42BC-9630-A3E963FE420B}" srcOrd="11" destOrd="0" presId="urn:microsoft.com/office/officeart/2005/8/layout/list1"/>
    <dgm:cxn modelId="{4E6D3F13-024A-4773-8D27-3F2331BAE597}" type="presParOf" srcId="{DF9F0533-D0B6-4C38-A91D-5AA5FF5CA2D7}" destId="{FE18E04D-55A9-4F01-833A-0AB313A6E90F}" srcOrd="12" destOrd="0" presId="urn:microsoft.com/office/officeart/2005/8/layout/list1"/>
    <dgm:cxn modelId="{8ED37FEC-6AD3-4788-ABB3-1B5E0C941748}" type="presParOf" srcId="{FE18E04D-55A9-4F01-833A-0AB313A6E90F}" destId="{B95578D2-6BE9-4B2B-906F-53B5E9179BC9}" srcOrd="0" destOrd="0" presId="urn:microsoft.com/office/officeart/2005/8/layout/list1"/>
    <dgm:cxn modelId="{A0553151-3060-48E3-B166-DB2A20EC2748}" type="presParOf" srcId="{FE18E04D-55A9-4F01-833A-0AB313A6E90F}" destId="{1D537AEB-2205-4355-92E9-6D85D3092E39}" srcOrd="1" destOrd="0" presId="urn:microsoft.com/office/officeart/2005/8/layout/list1"/>
    <dgm:cxn modelId="{42290C05-18F0-4B62-AE49-CCE70A908E70}" type="presParOf" srcId="{DF9F0533-D0B6-4C38-A91D-5AA5FF5CA2D7}" destId="{222754D4-7F9F-4452-90CF-AC6ABD00B3FD}" srcOrd="13" destOrd="0" presId="urn:microsoft.com/office/officeart/2005/8/layout/list1"/>
    <dgm:cxn modelId="{B9B01239-DEA8-468A-B964-671A4106B1BD}" type="presParOf" srcId="{DF9F0533-D0B6-4C38-A91D-5AA5FF5CA2D7}" destId="{80A93D21-8291-4EEA-8D55-E55144D97938}" srcOrd="14" destOrd="0" presId="urn:microsoft.com/office/officeart/2005/8/layout/list1"/>
    <dgm:cxn modelId="{88ACB439-9F44-44E3-AD25-E9875031037E}" type="presParOf" srcId="{DF9F0533-D0B6-4C38-A91D-5AA5FF5CA2D7}" destId="{5EC90271-5D56-4350-A4CD-0B2FC2419A02}" srcOrd="15" destOrd="0" presId="urn:microsoft.com/office/officeart/2005/8/layout/list1"/>
    <dgm:cxn modelId="{EADAFDF7-5A82-418B-9AA3-F0D47846BA1D}" type="presParOf" srcId="{DF9F0533-D0B6-4C38-A91D-5AA5FF5CA2D7}" destId="{A37E88C3-FDFD-4593-BE88-0CA8B22FE81C}" srcOrd="16" destOrd="0" presId="urn:microsoft.com/office/officeart/2005/8/layout/list1"/>
    <dgm:cxn modelId="{7BA97205-8F9F-4A95-9EA5-9A845E8101BF}" type="presParOf" srcId="{A37E88C3-FDFD-4593-BE88-0CA8B22FE81C}" destId="{CA456C0E-C0BE-431F-B340-2FBD57CA0F5D}" srcOrd="0" destOrd="0" presId="urn:microsoft.com/office/officeart/2005/8/layout/list1"/>
    <dgm:cxn modelId="{CAB39041-CBC8-4A1D-B33E-9DCBCDA8E7EC}" type="presParOf" srcId="{A37E88C3-FDFD-4593-BE88-0CA8B22FE81C}" destId="{1107C438-B0ED-4F5E-933F-21230002162B}" srcOrd="1" destOrd="0" presId="urn:microsoft.com/office/officeart/2005/8/layout/list1"/>
    <dgm:cxn modelId="{458EB8EC-E372-43A5-9727-6CF9122ED94A}" type="presParOf" srcId="{DF9F0533-D0B6-4C38-A91D-5AA5FF5CA2D7}" destId="{9A3C9AF4-EAFB-4261-99CD-92C78E05DC5A}" srcOrd="17" destOrd="0" presId="urn:microsoft.com/office/officeart/2005/8/layout/list1"/>
    <dgm:cxn modelId="{E366B3EB-172D-46C5-85A6-225B3BD1AC8E}" type="presParOf" srcId="{DF9F0533-D0B6-4C38-A91D-5AA5FF5CA2D7}" destId="{3A38BA68-EBA3-4384-8899-96EEEAF78FC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C9F62D-2ACA-4D69-A890-16C8061224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94EE8E8-B168-4142-A046-281832242DE0}">
      <dgm:prSet/>
      <dgm:spPr/>
      <dgm:t>
        <a:bodyPr/>
        <a:lstStyle/>
        <a:p>
          <a:pPr>
            <a:defRPr b="1"/>
          </a:pPr>
          <a:r>
            <a:rPr lang="en-US"/>
            <a:t>Import Required Module</a:t>
          </a:r>
        </a:p>
      </dgm:t>
    </dgm:pt>
    <dgm:pt modelId="{30774852-6A3D-4D50-85AB-2DBFDA499E70}" type="parTrans" cxnId="{9BB38D8E-0C2A-4F6C-A61B-3FA17228CDDB}">
      <dgm:prSet/>
      <dgm:spPr/>
      <dgm:t>
        <a:bodyPr/>
        <a:lstStyle/>
        <a:p>
          <a:endParaRPr lang="en-US"/>
        </a:p>
      </dgm:t>
    </dgm:pt>
    <dgm:pt modelId="{5BB82895-D1AA-4A22-8427-38EC268DE59B}" type="sibTrans" cxnId="{9BB38D8E-0C2A-4F6C-A61B-3FA17228CDDB}">
      <dgm:prSet/>
      <dgm:spPr/>
      <dgm:t>
        <a:bodyPr/>
        <a:lstStyle/>
        <a:p>
          <a:endParaRPr lang="en-US"/>
        </a:p>
      </dgm:t>
    </dgm:pt>
    <dgm:pt modelId="{C1360A1F-2D04-4CB7-A454-F1A85CD1FC53}">
      <dgm:prSet/>
      <dgm:spPr/>
      <dgm:t>
        <a:bodyPr/>
        <a:lstStyle/>
        <a:p>
          <a:pPr>
            <a:defRPr b="1"/>
          </a:pPr>
          <a:r>
            <a:rPr lang="en-US"/>
            <a:t>Create Server</a:t>
          </a:r>
        </a:p>
      </dgm:t>
    </dgm:pt>
    <dgm:pt modelId="{9971CFB4-C43B-4514-AB2D-44772BA027A8}" type="parTrans" cxnId="{AC7AC10C-CF09-478C-B202-D9E766F359E5}">
      <dgm:prSet/>
      <dgm:spPr/>
      <dgm:t>
        <a:bodyPr/>
        <a:lstStyle/>
        <a:p>
          <a:endParaRPr lang="en-US"/>
        </a:p>
      </dgm:t>
    </dgm:pt>
    <dgm:pt modelId="{C98D9D2B-760C-41E5-8503-030B4046D00E}" type="sibTrans" cxnId="{AC7AC10C-CF09-478C-B202-D9E766F359E5}">
      <dgm:prSet/>
      <dgm:spPr/>
      <dgm:t>
        <a:bodyPr/>
        <a:lstStyle/>
        <a:p>
          <a:endParaRPr lang="en-US"/>
        </a:p>
      </dgm:t>
    </dgm:pt>
    <dgm:pt modelId="{88A77DD0-FAEC-4B5E-BDCA-A56F20FF4F02}">
      <dgm:prSet/>
      <dgm:spPr/>
      <dgm:t>
        <a:bodyPr/>
        <a:lstStyle/>
        <a:p>
          <a:pPr>
            <a:defRPr b="1"/>
          </a:pPr>
          <a:r>
            <a:rPr lang="en-US"/>
            <a:t>Testing Request &amp; Response</a:t>
          </a:r>
        </a:p>
      </dgm:t>
    </dgm:pt>
    <dgm:pt modelId="{2D821A84-2D71-406F-B0BA-1A9A1762566B}" type="parTrans" cxnId="{503D641D-FBAE-425A-B779-137EA0BE6BE8}">
      <dgm:prSet/>
      <dgm:spPr/>
      <dgm:t>
        <a:bodyPr/>
        <a:lstStyle/>
        <a:p>
          <a:endParaRPr lang="en-US"/>
        </a:p>
      </dgm:t>
    </dgm:pt>
    <dgm:pt modelId="{D3F0FB00-D74D-483B-8DC8-541C90EF04D7}" type="sibTrans" cxnId="{503D641D-FBAE-425A-B779-137EA0BE6BE8}">
      <dgm:prSet/>
      <dgm:spPr/>
      <dgm:t>
        <a:bodyPr/>
        <a:lstStyle/>
        <a:p>
          <a:endParaRPr lang="en-US"/>
        </a:p>
      </dgm:t>
    </dgm:pt>
    <dgm:pt modelId="{91494C26-D45D-4394-A1AD-DBBF046B64D2}">
      <dgm:prSet/>
      <dgm:spPr/>
      <dgm:t>
        <a:bodyPr/>
        <a:lstStyle/>
        <a:p>
          <a:r>
            <a:rPr lang="en-US"/>
            <a:t>$ node &lt;path of js file&gt;</a:t>
          </a:r>
        </a:p>
      </dgm:t>
    </dgm:pt>
    <dgm:pt modelId="{BD0B2302-1255-4D8F-BF01-8AEA3475036E}" type="parTrans" cxnId="{265E451B-D823-449D-AFAA-25B8D9A38706}">
      <dgm:prSet/>
      <dgm:spPr/>
      <dgm:t>
        <a:bodyPr/>
        <a:lstStyle/>
        <a:p>
          <a:endParaRPr lang="en-US"/>
        </a:p>
      </dgm:t>
    </dgm:pt>
    <dgm:pt modelId="{C426681D-7295-43ED-AFB4-910017F3608B}" type="sibTrans" cxnId="{265E451B-D823-449D-AFAA-25B8D9A38706}">
      <dgm:prSet/>
      <dgm:spPr/>
      <dgm:t>
        <a:bodyPr/>
        <a:lstStyle/>
        <a:p>
          <a:endParaRPr lang="en-US"/>
        </a:p>
      </dgm:t>
    </dgm:pt>
    <dgm:pt modelId="{C6A4D9CF-BD17-4AA7-8BB1-66534CBD8095}">
      <dgm:prSet/>
      <dgm:spPr/>
      <dgm:t>
        <a:bodyPr/>
        <a:lstStyle/>
        <a:p>
          <a:r>
            <a:rPr lang="en-US"/>
            <a:t>Verify the Output. Server has started.</a:t>
          </a:r>
        </a:p>
      </dgm:t>
    </dgm:pt>
    <dgm:pt modelId="{9ECA9C3E-5026-4F0C-ACE1-7D2BC4265DA3}" type="parTrans" cxnId="{16D232F9-F142-4630-92AA-C061E23744B2}">
      <dgm:prSet/>
      <dgm:spPr/>
      <dgm:t>
        <a:bodyPr/>
        <a:lstStyle/>
        <a:p>
          <a:endParaRPr lang="en-US"/>
        </a:p>
      </dgm:t>
    </dgm:pt>
    <dgm:pt modelId="{E1B1FF3B-AD7D-4C17-A9AA-F8EAC4C366BD}" type="sibTrans" cxnId="{16D232F9-F142-4630-92AA-C061E23744B2}">
      <dgm:prSet/>
      <dgm:spPr/>
      <dgm:t>
        <a:bodyPr/>
        <a:lstStyle/>
        <a:p>
          <a:endParaRPr lang="en-US"/>
        </a:p>
      </dgm:t>
    </dgm:pt>
    <dgm:pt modelId="{9410128B-1822-488F-A5FB-65C8AD8D3340}">
      <dgm:prSet/>
      <dgm:spPr/>
      <dgm:t>
        <a:bodyPr/>
        <a:lstStyle/>
        <a:p>
          <a:r>
            <a:rPr lang="en-US"/>
            <a:t>Server running at </a:t>
          </a:r>
          <a:r>
            <a:rPr lang="en-US">
              <a:hlinkClick xmlns:r="http://schemas.openxmlformats.org/officeDocument/2006/relationships" r:id="rId1"/>
            </a:rPr>
            <a:t>http://127.0.0.1:8081/</a:t>
          </a:r>
          <a:endParaRPr lang="en-US"/>
        </a:p>
      </dgm:t>
    </dgm:pt>
    <dgm:pt modelId="{E54D6D2F-1E8A-47E6-B257-735B1FA5B517}" type="parTrans" cxnId="{19BED0FF-8B25-4BE4-BD51-3C67CEC94BEC}">
      <dgm:prSet/>
      <dgm:spPr/>
      <dgm:t>
        <a:bodyPr/>
        <a:lstStyle/>
        <a:p>
          <a:endParaRPr lang="en-US"/>
        </a:p>
      </dgm:t>
    </dgm:pt>
    <dgm:pt modelId="{3EDD63FE-C0C2-4565-B5FA-CFEB23EFD85A}" type="sibTrans" cxnId="{19BED0FF-8B25-4BE4-BD51-3C67CEC94BEC}">
      <dgm:prSet/>
      <dgm:spPr/>
      <dgm:t>
        <a:bodyPr/>
        <a:lstStyle/>
        <a:p>
          <a:endParaRPr lang="en-US"/>
        </a:p>
      </dgm:t>
    </dgm:pt>
    <dgm:pt modelId="{1163F99E-F058-4880-858E-F1A2CD1D2FE0}" type="pres">
      <dgm:prSet presAssocID="{94C9F62D-2ACA-4D69-A890-16C80612249A}" presName="root" presStyleCnt="0">
        <dgm:presLayoutVars>
          <dgm:dir/>
          <dgm:resizeHandles val="exact"/>
        </dgm:presLayoutVars>
      </dgm:prSet>
      <dgm:spPr/>
    </dgm:pt>
    <dgm:pt modelId="{EA33AEBF-CA76-4717-8D97-25273DA7B9F6}" type="pres">
      <dgm:prSet presAssocID="{694EE8E8-B168-4142-A046-281832242DE0}" presName="compNode" presStyleCnt="0"/>
      <dgm:spPr/>
    </dgm:pt>
    <dgm:pt modelId="{BCF5687D-0644-4629-B645-182F5A4ABF3F}" type="pres">
      <dgm:prSet presAssocID="{694EE8E8-B168-4142-A046-281832242DE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272C9D5-58AB-49C0-BB8E-274C05AD9057}" type="pres">
      <dgm:prSet presAssocID="{694EE8E8-B168-4142-A046-281832242DE0}" presName="iconSpace" presStyleCnt="0"/>
      <dgm:spPr/>
    </dgm:pt>
    <dgm:pt modelId="{7B41A468-BFC8-4938-957F-0074A203A7C3}" type="pres">
      <dgm:prSet presAssocID="{694EE8E8-B168-4142-A046-281832242DE0}" presName="parTx" presStyleLbl="revTx" presStyleIdx="0" presStyleCnt="6">
        <dgm:presLayoutVars>
          <dgm:chMax val="0"/>
          <dgm:chPref val="0"/>
        </dgm:presLayoutVars>
      </dgm:prSet>
      <dgm:spPr/>
    </dgm:pt>
    <dgm:pt modelId="{5115E00D-3046-4D6B-8CC2-50BA083E2C24}" type="pres">
      <dgm:prSet presAssocID="{694EE8E8-B168-4142-A046-281832242DE0}" presName="txSpace" presStyleCnt="0"/>
      <dgm:spPr/>
    </dgm:pt>
    <dgm:pt modelId="{2F72F692-0CAA-4EF5-9508-BE30BBBAE3B6}" type="pres">
      <dgm:prSet presAssocID="{694EE8E8-B168-4142-A046-281832242DE0}" presName="desTx" presStyleLbl="revTx" presStyleIdx="1" presStyleCnt="6">
        <dgm:presLayoutVars/>
      </dgm:prSet>
      <dgm:spPr/>
    </dgm:pt>
    <dgm:pt modelId="{0DDC5E13-D72E-40A2-B4A1-13F830519440}" type="pres">
      <dgm:prSet presAssocID="{5BB82895-D1AA-4A22-8427-38EC268DE59B}" presName="sibTrans" presStyleCnt="0"/>
      <dgm:spPr/>
    </dgm:pt>
    <dgm:pt modelId="{9B0238B5-5967-4DEA-91AF-C6D7E4F826DF}" type="pres">
      <dgm:prSet presAssocID="{C1360A1F-2D04-4CB7-A454-F1A85CD1FC53}" presName="compNode" presStyleCnt="0"/>
      <dgm:spPr/>
    </dgm:pt>
    <dgm:pt modelId="{F9F453D2-E2AB-4FCB-B281-506984C0D74B}" type="pres">
      <dgm:prSet presAssocID="{C1360A1F-2D04-4CB7-A454-F1A85CD1FC5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89277E-D68B-4196-ACCE-584906D0E851}" type="pres">
      <dgm:prSet presAssocID="{C1360A1F-2D04-4CB7-A454-F1A85CD1FC53}" presName="iconSpace" presStyleCnt="0"/>
      <dgm:spPr/>
    </dgm:pt>
    <dgm:pt modelId="{FF8E4B6E-DA46-462C-8D79-0BB457351F15}" type="pres">
      <dgm:prSet presAssocID="{C1360A1F-2D04-4CB7-A454-F1A85CD1FC53}" presName="parTx" presStyleLbl="revTx" presStyleIdx="2" presStyleCnt="6">
        <dgm:presLayoutVars>
          <dgm:chMax val="0"/>
          <dgm:chPref val="0"/>
        </dgm:presLayoutVars>
      </dgm:prSet>
      <dgm:spPr/>
    </dgm:pt>
    <dgm:pt modelId="{53B92BD9-45C3-4488-A316-602CAEE2EDA5}" type="pres">
      <dgm:prSet presAssocID="{C1360A1F-2D04-4CB7-A454-F1A85CD1FC53}" presName="txSpace" presStyleCnt="0"/>
      <dgm:spPr/>
    </dgm:pt>
    <dgm:pt modelId="{337AC8AE-BA18-4359-ACD4-E840FC2F83B0}" type="pres">
      <dgm:prSet presAssocID="{C1360A1F-2D04-4CB7-A454-F1A85CD1FC53}" presName="desTx" presStyleLbl="revTx" presStyleIdx="3" presStyleCnt="6">
        <dgm:presLayoutVars/>
      </dgm:prSet>
      <dgm:spPr/>
    </dgm:pt>
    <dgm:pt modelId="{1B7624FC-D0C8-40B4-BD55-3D9380F3C562}" type="pres">
      <dgm:prSet presAssocID="{C98D9D2B-760C-41E5-8503-030B4046D00E}" presName="sibTrans" presStyleCnt="0"/>
      <dgm:spPr/>
    </dgm:pt>
    <dgm:pt modelId="{7CDAF086-A609-4153-B11C-1E78147A81F0}" type="pres">
      <dgm:prSet presAssocID="{88A77DD0-FAEC-4B5E-BDCA-A56F20FF4F02}" presName="compNode" presStyleCnt="0"/>
      <dgm:spPr/>
    </dgm:pt>
    <dgm:pt modelId="{AFCE8A70-D85D-4C01-A3AE-15B6382A1849}" type="pres">
      <dgm:prSet presAssocID="{88A77DD0-FAEC-4B5E-BDCA-A56F20FF4F0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94DED7-D638-4370-B39B-2DA60D8D0905}" type="pres">
      <dgm:prSet presAssocID="{88A77DD0-FAEC-4B5E-BDCA-A56F20FF4F02}" presName="iconSpace" presStyleCnt="0"/>
      <dgm:spPr/>
    </dgm:pt>
    <dgm:pt modelId="{30047B83-BC13-4A26-B767-D92E64BD33B4}" type="pres">
      <dgm:prSet presAssocID="{88A77DD0-FAEC-4B5E-BDCA-A56F20FF4F02}" presName="parTx" presStyleLbl="revTx" presStyleIdx="4" presStyleCnt="6">
        <dgm:presLayoutVars>
          <dgm:chMax val="0"/>
          <dgm:chPref val="0"/>
        </dgm:presLayoutVars>
      </dgm:prSet>
      <dgm:spPr/>
    </dgm:pt>
    <dgm:pt modelId="{215C9DFC-08DB-4446-8D5D-7CA8D662BB69}" type="pres">
      <dgm:prSet presAssocID="{88A77DD0-FAEC-4B5E-BDCA-A56F20FF4F02}" presName="txSpace" presStyleCnt="0"/>
      <dgm:spPr/>
    </dgm:pt>
    <dgm:pt modelId="{1F3D2A62-C9F8-4688-A7E3-525BD8D495A6}" type="pres">
      <dgm:prSet presAssocID="{88A77DD0-FAEC-4B5E-BDCA-A56F20FF4F02}" presName="desTx" presStyleLbl="revTx" presStyleIdx="5" presStyleCnt="6">
        <dgm:presLayoutVars/>
      </dgm:prSet>
      <dgm:spPr/>
    </dgm:pt>
  </dgm:ptLst>
  <dgm:cxnLst>
    <dgm:cxn modelId="{AC7AC10C-CF09-478C-B202-D9E766F359E5}" srcId="{94C9F62D-2ACA-4D69-A890-16C80612249A}" destId="{C1360A1F-2D04-4CB7-A454-F1A85CD1FC53}" srcOrd="1" destOrd="0" parTransId="{9971CFB4-C43B-4514-AB2D-44772BA027A8}" sibTransId="{C98D9D2B-760C-41E5-8503-030B4046D00E}"/>
    <dgm:cxn modelId="{265E451B-D823-449D-AFAA-25B8D9A38706}" srcId="{88A77DD0-FAEC-4B5E-BDCA-A56F20FF4F02}" destId="{91494C26-D45D-4394-A1AD-DBBF046B64D2}" srcOrd="0" destOrd="0" parTransId="{BD0B2302-1255-4D8F-BF01-8AEA3475036E}" sibTransId="{C426681D-7295-43ED-AFB4-910017F3608B}"/>
    <dgm:cxn modelId="{503D641D-FBAE-425A-B779-137EA0BE6BE8}" srcId="{94C9F62D-2ACA-4D69-A890-16C80612249A}" destId="{88A77DD0-FAEC-4B5E-BDCA-A56F20FF4F02}" srcOrd="2" destOrd="0" parTransId="{2D821A84-2D71-406F-B0BA-1A9A1762566B}" sibTransId="{D3F0FB00-D74D-483B-8DC8-541C90EF04D7}"/>
    <dgm:cxn modelId="{C5F4CF41-165F-4DC8-A27D-13F8B8EEB40F}" type="presOf" srcId="{C1360A1F-2D04-4CB7-A454-F1A85CD1FC53}" destId="{FF8E4B6E-DA46-462C-8D79-0BB457351F15}" srcOrd="0" destOrd="0" presId="urn:microsoft.com/office/officeart/2018/2/layout/IconLabelDescriptionList"/>
    <dgm:cxn modelId="{32CB5777-2A0D-4264-B464-A68C68DDECCB}" type="presOf" srcId="{88A77DD0-FAEC-4B5E-BDCA-A56F20FF4F02}" destId="{30047B83-BC13-4A26-B767-D92E64BD33B4}" srcOrd="0" destOrd="0" presId="urn:microsoft.com/office/officeart/2018/2/layout/IconLabelDescriptionList"/>
    <dgm:cxn modelId="{9BB38D8E-0C2A-4F6C-A61B-3FA17228CDDB}" srcId="{94C9F62D-2ACA-4D69-A890-16C80612249A}" destId="{694EE8E8-B168-4142-A046-281832242DE0}" srcOrd="0" destOrd="0" parTransId="{30774852-6A3D-4D50-85AB-2DBFDA499E70}" sibTransId="{5BB82895-D1AA-4A22-8427-38EC268DE59B}"/>
    <dgm:cxn modelId="{ACCC03A5-0D5B-4182-8D88-BAF6C0018ECC}" type="presOf" srcId="{94C9F62D-2ACA-4D69-A890-16C80612249A}" destId="{1163F99E-F058-4880-858E-F1A2CD1D2FE0}" srcOrd="0" destOrd="0" presId="urn:microsoft.com/office/officeart/2018/2/layout/IconLabelDescriptionList"/>
    <dgm:cxn modelId="{0CDA39AB-1FAD-4670-9DE4-4F291BC7D84E}" type="presOf" srcId="{91494C26-D45D-4394-A1AD-DBBF046B64D2}" destId="{1F3D2A62-C9F8-4688-A7E3-525BD8D495A6}" srcOrd="0" destOrd="0" presId="urn:microsoft.com/office/officeart/2018/2/layout/IconLabelDescriptionList"/>
    <dgm:cxn modelId="{50B38DB7-F22E-4741-9DF4-4D4072335C0D}" type="presOf" srcId="{694EE8E8-B168-4142-A046-281832242DE0}" destId="{7B41A468-BFC8-4938-957F-0074A203A7C3}" srcOrd="0" destOrd="0" presId="urn:microsoft.com/office/officeart/2018/2/layout/IconLabelDescriptionList"/>
    <dgm:cxn modelId="{873427D2-625F-4957-B46B-15F46FA5A3AA}" type="presOf" srcId="{9410128B-1822-488F-A5FB-65C8AD8D3340}" destId="{1F3D2A62-C9F8-4688-A7E3-525BD8D495A6}" srcOrd="0" destOrd="2" presId="urn:microsoft.com/office/officeart/2018/2/layout/IconLabelDescriptionList"/>
    <dgm:cxn modelId="{15E27AF8-A917-4FF6-A984-4B608510B57B}" type="presOf" srcId="{C6A4D9CF-BD17-4AA7-8BB1-66534CBD8095}" destId="{1F3D2A62-C9F8-4688-A7E3-525BD8D495A6}" srcOrd="0" destOrd="1" presId="urn:microsoft.com/office/officeart/2018/2/layout/IconLabelDescriptionList"/>
    <dgm:cxn modelId="{16D232F9-F142-4630-92AA-C061E23744B2}" srcId="{88A77DD0-FAEC-4B5E-BDCA-A56F20FF4F02}" destId="{C6A4D9CF-BD17-4AA7-8BB1-66534CBD8095}" srcOrd="1" destOrd="0" parTransId="{9ECA9C3E-5026-4F0C-ACE1-7D2BC4265DA3}" sibTransId="{E1B1FF3B-AD7D-4C17-A9AA-F8EAC4C366BD}"/>
    <dgm:cxn modelId="{19BED0FF-8B25-4BE4-BD51-3C67CEC94BEC}" srcId="{88A77DD0-FAEC-4B5E-BDCA-A56F20FF4F02}" destId="{9410128B-1822-488F-A5FB-65C8AD8D3340}" srcOrd="2" destOrd="0" parTransId="{E54D6D2F-1E8A-47E6-B257-735B1FA5B517}" sibTransId="{3EDD63FE-C0C2-4565-B5FA-CFEB23EFD85A}"/>
    <dgm:cxn modelId="{9735F3E8-1940-4FA1-B93E-F14C241A0875}" type="presParOf" srcId="{1163F99E-F058-4880-858E-F1A2CD1D2FE0}" destId="{EA33AEBF-CA76-4717-8D97-25273DA7B9F6}" srcOrd="0" destOrd="0" presId="urn:microsoft.com/office/officeart/2018/2/layout/IconLabelDescriptionList"/>
    <dgm:cxn modelId="{2C3A9470-4C9F-488B-9E7E-9E731193D8EC}" type="presParOf" srcId="{EA33AEBF-CA76-4717-8D97-25273DA7B9F6}" destId="{BCF5687D-0644-4629-B645-182F5A4ABF3F}" srcOrd="0" destOrd="0" presId="urn:microsoft.com/office/officeart/2018/2/layout/IconLabelDescriptionList"/>
    <dgm:cxn modelId="{6ABED30C-902D-4389-BC15-B6B5DE74FEB5}" type="presParOf" srcId="{EA33AEBF-CA76-4717-8D97-25273DA7B9F6}" destId="{C272C9D5-58AB-49C0-BB8E-274C05AD9057}" srcOrd="1" destOrd="0" presId="urn:microsoft.com/office/officeart/2018/2/layout/IconLabelDescriptionList"/>
    <dgm:cxn modelId="{D9F6ADA4-6EF0-4748-8E3B-7AE07AD3572B}" type="presParOf" srcId="{EA33AEBF-CA76-4717-8D97-25273DA7B9F6}" destId="{7B41A468-BFC8-4938-957F-0074A203A7C3}" srcOrd="2" destOrd="0" presId="urn:microsoft.com/office/officeart/2018/2/layout/IconLabelDescriptionList"/>
    <dgm:cxn modelId="{F14BA0B3-9664-4E55-91C9-212F254FB669}" type="presParOf" srcId="{EA33AEBF-CA76-4717-8D97-25273DA7B9F6}" destId="{5115E00D-3046-4D6B-8CC2-50BA083E2C24}" srcOrd="3" destOrd="0" presId="urn:microsoft.com/office/officeart/2018/2/layout/IconLabelDescriptionList"/>
    <dgm:cxn modelId="{1EE3D58C-F40F-4287-AF4A-05584D048333}" type="presParOf" srcId="{EA33AEBF-CA76-4717-8D97-25273DA7B9F6}" destId="{2F72F692-0CAA-4EF5-9508-BE30BBBAE3B6}" srcOrd="4" destOrd="0" presId="urn:microsoft.com/office/officeart/2018/2/layout/IconLabelDescriptionList"/>
    <dgm:cxn modelId="{A66296E6-C5E1-4E48-986F-ECCCCB94DD36}" type="presParOf" srcId="{1163F99E-F058-4880-858E-F1A2CD1D2FE0}" destId="{0DDC5E13-D72E-40A2-B4A1-13F830519440}" srcOrd="1" destOrd="0" presId="urn:microsoft.com/office/officeart/2018/2/layout/IconLabelDescriptionList"/>
    <dgm:cxn modelId="{F133C8E0-E444-4CD6-A8C8-087870793225}" type="presParOf" srcId="{1163F99E-F058-4880-858E-F1A2CD1D2FE0}" destId="{9B0238B5-5967-4DEA-91AF-C6D7E4F826DF}" srcOrd="2" destOrd="0" presId="urn:microsoft.com/office/officeart/2018/2/layout/IconLabelDescriptionList"/>
    <dgm:cxn modelId="{DAD045AA-7D1A-45D4-BE0E-4246008D2753}" type="presParOf" srcId="{9B0238B5-5967-4DEA-91AF-C6D7E4F826DF}" destId="{F9F453D2-E2AB-4FCB-B281-506984C0D74B}" srcOrd="0" destOrd="0" presId="urn:microsoft.com/office/officeart/2018/2/layout/IconLabelDescriptionList"/>
    <dgm:cxn modelId="{A91A93BB-4655-4AF5-AD0F-16AADB80E7A3}" type="presParOf" srcId="{9B0238B5-5967-4DEA-91AF-C6D7E4F826DF}" destId="{BF89277E-D68B-4196-ACCE-584906D0E851}" srcOrd="1" destOrd="0" presId="urn:microsoft.com/office/officeart/2018/2/layout/IconLabelDescriptionList"/>
    <dgm:cxn modelId="{5E5873A0-4086-4D2F-BF12-BBADCB24B0C5}" type="presParOf" srcId="{9B0238B5-5967-4DEA-91AF-C6D7E4F826DF}" destId="{FF8E4B6E-DA46-462C-8D79-0BB457351F15}" srcOrd="2" destOrd="0" presId="urn:microsoft.com/office/officeart/2018/2/layout/IconLabelDescriptionList"/>
    <dgm:cxn modelId="{D4B4F671-6D47-41AA-9B6A-EADC46673F48}" type="presParOf" srcId="{9B0238B5-5967-4DEA-91AF-C6D7E4F826DF}" destId="{53B92BD9-45C3-4488-A316-602CAEE2EDA5}" srcOrd="3" destOrd="0" presId="urn:microsoft.com/office/officeart/2018/2/layout/IconLabelDescriptionList"/>
    <dgm:cxn modelId="{FA54B629-BFE4-4207-A4F2-AD49F74DA394}" type="presParOf" srcId="{9B0238B5-5967-4DEA-91AF-C6D7E4F826DF}" destId="{337AC8AE-BA18-4359-ACD4-E840FC2F83B0}" srcOrd="4" destOrd="0" presId="urn:microsoft.com/office/officeart/2018/2/layout/IconLabelDescriptionList"/>
    <dgm:cxn modelId="{F23A2AE1-18DD-457C-B71F-A4093221F7FC}" type="presParOf" srcId="{1163F99E-F058-4880-858E-F1A2CD1D2FE0}" destId="{1B7624FC-D0C8-40B4-BD55-3D9380F3C562}" srcOrd="3" destOrd="0" presId="urn:microsoft.com/office/officeart/2018/2/layout/IconLabelDescriptionList"/>
    <dgm:cxn modelId="{5A08B29B-12D0-4AAB-A241-C4910D043306}" type="presParOf" srcId="{1163F99E-F058-4880-858E-F1A2CD1D2FE0}" destId="{7CDAF086-A609-4153-B11C-1E78147A81F0}" srcOrd="4" destOrd="0" presId="urn:microsoft.com/office/officeart/2018/2/layout/IconLabelDescriptionList"/>
    <dgm:cxn modelId="{01BC1D2E-D9FE-44AB-ADB7-72EDBFEEF649}" type="presParOf" srcId="{7CDAF086-A609-4153-B11C-1E78147A81F0}" destId="{AFCE8A70-D85D-4C01-A3AE-15B6382A1849}" srcOrd="0" destOrd="0" presId="urn:microsoft.com/office/officeart/2018/2/layout/IconLabelDescriptionList"/>
    <dgm:cxn modelId="{B4A88F22-0F07-4F73-A66D-45AB9863C5BA}" type="presParOf" srcId="{7CDAF086-A609-4153-B11C-1E78147A81F0}" destId="{4394DED7-D638-4370-B39B-2DA60D8D0905}" srcOrd="1" destOrd="0" presId="urn:microsoft.com/office/officeart/2018/2/layout/IconLabelDescriptionList"/>
    <dgm:cxn modelId="{25FF24AD-BF36-41D1-A3E0-6636E9435C22}" type="presParOf" srcId="{7CDAF086-A609-4153-B11C-1E78147A81F0}" destId="{30047B83-BC13-4A26-B767-D92E64BD33B4}" srcOrd="2" destOrd="0" presId="urn:microsoft.com/office/officeart/2018/2/layout/IconLabelDescriptionList"/>
    <dgm:cxn modelId="{E0D80037-56B6-4191-A6AC-29B4DAC7E13E}" type="presParOf" srcId="{7CDAF086-A609-4153-B11C-1E78147A81F0}" destId="{215C9DFC-08DB-4446-8D5D-7CA8D662BB69}" srcOrd="3" destOrd="0" presId="urn:microsoft.com/office/officeart/2018/2/layout/IconLabelDescriptionList"/>
    <dgm:cxn modelId="{3A858A92-227D-4A26-BAE0-98641B23E7CB}" type="presParOf" srcId="{7CDAF086-A609-4153-B11C-1E78147A81F0}" destId="{1F3D2A62-C9F8-4688-A7E3-525BD8D495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58BF6-28FB-4C51-BF04-BEB64324FBDC}">
      <dsp:nvSpPr>
        <dsp:cNvPr id="0" name=""/>
        <dsp:cNvSpPr/>
      </dsp:nvSpPr>
      <dsp:spPr>
        <a:xfrm>
          <a:off x="0" y="660"/>
          <a:ext cx="5715000" cy="1545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5C65D-8712-42AD-B005-B4114F785B35}">
      <dsp:nvSpPr>
        <dsp:cNvPr id="0" name=""/>
        <dsp:cNvSpPr/>
      </dsp:nvSpPr>
      <dsp:spPr>
        <a:xfrm>
          <a:off x="467481" y="348374"/>
          <a:ext cx="849966" cy="849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5E7A7-044C-4170-9FAB-F5AFB5B73128}">
      <dsp:nvSpPr>
        <dsp:cNvPr id="0" name=""/>
        <dsp:cNvSpPr/>
      </dsp:nvSpPr>
      <dsp:spPr>
        <a:xfrm>
          <a:off x="1784930" y="660"/>
          <a:ext cx="3930069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 you know application programming?</a:t>
          </a:r>
        </a:p>
      </dsp:txBody>
      <dsp:txXfrm>
        <a:off x="1784930" y="660"/>
        <a:ext cx="3930069" cy="1545394"/>
      </dsp:txXfrm>
    </dsp:sp>
    <dsp:sp modelId="{18FCF12C-2C9B-4574-A367-B41A5A29DDF0}">
      <dsp:nvSpPr>
        <dsp:cNvPr id="0" name=""/>
        <dsp:cNvSpPr/>
      </dsp:nvSpPr>
      <dsp:spPr>
        <a:xfrm>
          <a:off x="0" y="1932402"/>
          <a:ext cx="5715000" cy="1545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92C41-7385-45A7-99D2-BB88CB5DAD86}">
      <dsp:nvSpPr>
        <dsp:cNvPr id="0" name=""/>
        <dsp:cNvSpPr/>
      </dsp:nvSpPr>
      <dsp:spPr>
        <a:xfrm>
          <a:off x="467481" y="2280116"/>
          <a:ext cx="849966" cy="849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8EBAA-A118-4526-A5BF-C40341F074FE}">
      <dsp:nvSpPr>
        <dsp:cNvPr id="0" name=""/>
        <dsp:cNvSpPr/>
      </dsp:nvSpPr>
      <dsp:spPr>
        <a:xfrm>
          <a:off x="1784930" y="1932402"/>
          <a:ext cx="3930069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 you know Javascript? Or any Programming language?</a:t>
          </a:r>
        </a:p>
      </dsp:txBody>
      <dsp:txXfrm>
        <a:off x="1784930" y="1932402"/>
        <a:ext cx="3930069" cy="1545394"/>
      </dsp:txXfrm>
    </dsp:sp>
    <dsp:sp modelId="{90CF6DF4-D493-42F8-ADC8-6EA04EC3D87A}">
      <dsp:nvSpPr>
        <dsp:cNvPr id="0" name=""/>
        <dsp:cNvSpPr/>
      </dsp:nvSpPr>
      <dsp:spPr>
        <a:xfrm>
          <a:off x="0" y="3864145"/>
          <a:ext cx="5715000" cy="1545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7256-7C03-4477-8771-F6B4BB54B0D4}">
      <dsp:nvSpPr>
        <dsp:cNvPr id="0" name=""/>
        <dsp:cNvSpPr/>
      </dsp:nvSpPr>
      <dsp:spPr>
        <a:xfrm>
          <a:off x="467481" y="4211859"/>
          <a:ext cx="849966" cy="849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EBB16-9AA8-41AA-AE55-29653B68E92E}">
      <dsp:nvSpPr>
        <dsp:cNvPr id="0" name=""/>
        <dsp:cNvSpPr/>
      </dsp:nvSpPr>
      <dsp:spPr>
        <a:xfrm>
          <a:off x="1784930" y="3864145"/>
          <a:ext cx="3930069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Are you aware of Server side platform?</a:t>
          </a:r>
        </a:p>
      </dsp:txBody>
      <dsp:txXfrm>
        <a:off x="1784930" y="3864145"/>
        <a:ext cx="3930069" cy="1545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AFA0-E1EC-49A5-8933-058A714C5EFE}">
      <dsp:nvSpPr>
        <dsp:cNvPr id="0" name=""/>
        <dsp:cNvSpPr/>
      </dsp:nvSpPr>
      <dsp:spPr>
        <a:xfrm>
          <a:off x="2132905" y="1848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CAA32-5217-4FFF-AA95-FDECD48BDD8C}">
      <dsp:nvSpPr>
        <dsp:cNvPr id="0" name=""/>
        <dsp:cNvSpPr/>
      </dsp:nvSpPr>
      <dsp:spPr>
        <a:xfrm>
          <a:off x="2600905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3E34C-C738-4523-907D-31E15066E849}">
      <dsp:nvSpPr>
        <dsp:cNvPr id="0" name=""/>
        <dsp:cNvSpPr/>
      </dsp:nvSpPr>
      <dsp:spPr>
        <a:xfrm>
          <a:off x="143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Framework</a:t>
          </a:r>
        </a:p>
      </dsp:txBody>
      <dsp:txXfrm>
        <a:off x="1430905" y="2898481"/>
        <a:ext cx="3600000" cy="720000"/>
      </dsp:txXfrm>
    </dsp:sp>
    <dsp:sp modelId="{ABA71780-497B-48BD-8CAC-6A4F918D9F70}">
      <dsp:nvSpPr>
        <dsp:cNvPr id="0" name=""/>
        <dsp:cNvSpPr/>
      </dsp:nvSpPr>
      <dsp:spPr>
        <a:xfrm>
          <a:off x="6362905" y="1848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15BC8-92D0-488B-B8CC-30BC33092019}">
      <dsp:nvSpPr>
        <dsp:cNvPr id="0" name=""/>
        <dsp:cNvSpPr/>
      </dsp:nvSpPr>
      <dsp:spPr>
        <a:xfrm>
          <a:off x="6830906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E28F2-9ED6-48D4-B21D-EC9ED762B894}">
      <dsp:nvSpPr>
        <dsp:cNvPr id="0" name=""/>
        <dsp:cNvSpPr/>
      </dsp:nvSpPr>
      <dsp:spPr>
        <a:xfrm>
          <a:off x="566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Programming Langauge</a:t>
          </a:r>
        </a:p>
      </dsp:txBody>
      <dsp:txXfrm>
        <a:off x="5660905" y="289848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C13BB-B1E8-4FF5-84F4-BB8245A4CCD0}">
      <dsp:nvSpPr>
        <dsp:cNvPr id="0" name=""/>
        <dsp:cNvSpPr/>
      </dsp:nvSpPr>
      <dsp:spPr>
        <a:xfrm>
          <a:off x="0" y="4226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CF4EC-23FC-49C5-A022-9563A42E78CC}">
      <dsp:nvSpPr>
        <dsp:cNvPr id="0" name=""/>
        <dsp:cNvSpPr/>
      </dsp:nvSpPr>
      <dsp:spPr>
        <a:xfrm>
          <a:off x="272338" y="206792"/>
          <a:ext cx="495160" cy="495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F16A9-F0BE-4A77-AD63-20A3CDAB2091}">
      <dsp:nvSpPr>
        <dsp:cNvPr id="0" name=""/>
        <dsp:cNvSpPr/>
      </dsp:nvSpPr>
      <dsp:spPr>
        <a:xfrm>
          <a:off x="1039836" y="4226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I/O bound Applications</a:t>
          </a:r>
        </a:p>
      </dsp:txBody>
      <dsp:txXfrm>
        <a:off x="1039836" y="4226"/>
        <a:ext cx="4675163" cy="900291"/>
      </dsp:txXfrm>
    </dsp:sp>
    <dsp:sp modelId="{FAC8C8B8-73C0-455C-A6C8-FE2B84933834}">
      <dsp:nvSpPr>
        <dsp:cNvPr id="0" name=""/>
        <dsp:cNvSpPr/>
      </dsp:nvSpPr>
      <dsp:spPr>
        <a:xfrm>
          <a:off x="0" y="1129590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FC883-6537-446D-9243-2B897C116F00}">
      <dsp:nvSpPr>
        <dsp:cNvPr id="0" name=""/>
        <dsp:cNvSpPr/>
      </dsp:nvSpPr>
      <dsp:spPr>
        <a:xfrm>
          <a:off x="272338" y="1332156"/>
          <a:ext cx="495160" cy="495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AF4D4-9BF4-402E-8753-473727C76C78}">
      <dsp:nvSpPr>
        <dsp:cNvPr id="0" name=""/>
        <dsp:cNvSpPr/>
      </dsp:nvSpPr>
      <dsp:spPr>
        <a:xfrm>
          <a:off x="1039836" y="1129590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Streaming Applications</a:t>
          </a:r>
        </a:p>
      </dsp:txBody>
      <dsp:txXfrm>
        <a:off x="1039836" y="1129590"/>
        <a:ext cx="4675163" cy="900291"/>
      </dsp:txXfrm>
    </dsp:sp>
    <dsp:sp modelId="{7273AAA5-8678-45E5-AC23-9D0B6AB5E8BA}">
      <dsp:nvSpPr>
        <dsp:cNvPr id="0" name=""/>
        <dsp:cNvSpPr/>
      </dsp:nvSpPr>
      <dsp:spPr>
        <a:xfrm>
          <a:off x="0" y="2254954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424B8-3655-4FB7-9465-974D6018D972}">
      <dsp:nvSpPr>
        <dsp:cNvPr id="0" name=""/>
        <dsp:cNvSpPr/>
      </dsp:nvSpPr>
      <dsp:spPr>
        <a:xfrm>
          <a:off x="272338" y="2457519"/>
          <a:ext cx="495160" cy="495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82518-993E-40A9-9EF6-62CCCE591A6E}">
      <dsp:nvSpPr>
        <dsp:cNvPr id="0" name=""/>
        <dsp:cNvSpPr/>
      </dsp:nvSpPr>
      <dsp:spPr>
        <a:xfrm>
          <a:off x="1039836" y="2254954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Intensive Real-time Applications (DIRT)</a:t>
          </a:r>
        </a:p>
      </dsp:txBody>
      <dsp:txXfrm>
        <a:off x="1039836" y="2254954"/>
        <a:ext cx="4675163" cy="900291"/>
      </dsp:txXfrm>
    </dsp:sp>
    <dsp:sp modelId="{0DA0D4CF-D830-48F2-89FA-B0682AC41DED}">
      <dsp:nvSpPr>
        <dsp:cNvPr id="0" name=""/>
        <dsp:cNvSpPr/>
      </dsp:nvSpPr>
      <dsp:spPr>
        <a:xfrm>
          <a:off x="0" y="3380318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662D7-8056-435F-BA25-3DE1456C9F8F}">
      <dsp:nvSpPr>
        <dsp:cNvPr id="0" name=""/>
        <dsp:cNvSpPr/>
      </dsp:nvSpPr>
      <dsp:spPr>
        <a:xfrm>
          <a:off x="272338" y="3582883"/>
          <a:ext cx="495160" cy="495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4AE9-7D1B-4DBF-86D4-0BED0C5E3985}">
      <dsp:nvSpPr>
        <dsp:cNvPr id="0" name=""/>
        <dsp:cNvSpPr/>
      </dsp:nvSpPr>
      <dsp:spPr>
        <a:xfrm>
          <a:off x="1039836" y="3380318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JSON APIs based Applications</a:t>
          </a:r>
        </a:p>
      </dsp:txBody>
      <dsp:txXfrm>
        <a:off x="1039836" y="3380318"/>
        <a:ext cx="4675163" cy="900291"/>
      </dsp:txXfrm>
    </dsp:sp>
    <dsp:sp modelId="{CE5A8F27-882B-4026-8F49-CBEC42328FEF}">
      <dsp:nvSpPr>
        <dsp:cNvPr id="0" name=""/>
        <dsp:cNvSpPr/>
      </dsp:nvSpPr>
      <dsp:spPr>
        <a:xfrm>
          <a:off x="0" y="4505682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5D908-E9DE-4C32-BD30-CC7CFC736DB4}">
      <dsp:nvSpPr>
        <dsp:cNvPr id="0" name=""/>
        <dsp:cNvSpPr/>
      </dsp:nvSpPr>
      <dsp:spPr>
        <a:xfrm>
          <a:off x="272338" y="4708247"/>
          <a:ext cx="495160" cy="4951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3666B-594C-4B1D-A517-92E02DC5E412}">
      <dsp:nvSpPr>
        <dsp:cNvPr id="0" name=""/>
        <dsp:cNvSpPr/>
      </dsp:nvSpPr>
      <dsp:spPr>
        <a:xfrm>
          <a:off x="1039836" y="4505682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 Page Applications</a:t>
          </a:r>
        </a:p>
      </dsp:txBody>
      <dsp:txXfrm>
        <a:off x="1039836" y="4505682"/>
        <a:ext cx="4675163" cy="900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4D85F-C594-4211-87EE-C4BD42C4869F}">
      <dsp:nvSpPr>
        <dsp:cNvPr id="0" name=""/>
        <dsp:cNvSpPr/>
      </dsp:nvSpPr>
      <dsp:spPr>
        <a:xfrm>
          <a:off x="0" y="283441"/>
          <a:ext cx="1069181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685CB-3CCF-4C4D-A1CC-ECA0C8803E48}">
      <dsp:nvSpPr>
        <dsp:cNvPr id="0" name=""/>
        <dsp:cNvSpPr/>
      </dsp:nvSpPr>
      <dsp:spPr>
        <a:xfrm>
          <a:off x="534590" y="47281"/>
          <a:ext cx="748426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Built twice as fast with fewer people</a:t>
          </a:r>
        </a:p>
      </dsp:txBody>
      <dsp:txXfrm>
        <a:off x="557647" y="70338"/>
        <a:ext cx="7438154" cy="426206"/>
      </dsp:txXfrm>
    </dsp:sp>
    <dsp:sp modelId="{4A2C1117-7F8A-4C38-AD7F-DC0B253EFCD5}">
      <dsp:nvSpPr>
        <dsp:cNvPr id="0" name=""/>
        <dsp:cNvSpPr/>
      </dsp:nvSpPr>
      <dsp:spPr>
        <a:xfrm>
          <a:off x="0" y="1009201"/>
          <a:ext cx="1069181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B2284-4CD3-45BF-80F0-7A4BA1C50CE4}">
      <dsp:nvSpPr>
        <dsp:cNvPr id="0" name=""/>
        <dsp:cNvSpPr/>
      </dsp:nvSpPr>
      <dsp:spPr>
        <a:xfrm>
          <a:off x="534590" y="773041"/>
          <a:ext cx="7484268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33% fewer lines of code</a:t>
          </a:r>
        </a:p>
      </dsp:txBody>
      <dsp:txXfrm>
        <a:off x="557647" y="796098"/>
        <a:ext cx="7438154" cy="426206"/>
      </dsp:txXfrm>
    </dsp:sp>
    <dsp:sp modelId="{5D7DC9D0-50A3-48F4-9FDF-6333F59BB8C4}">
      <dsp:nvSpPr>
        <dsp:cNvPr id="0" name=""/>
        <dsp:cNvSpPr/>
      </dsp:nvSpPr>
      <dsp:spPr>
        <a:xfrm>
          <a:off x="0" y="1734961"/>
          <a:ext cx="1069181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ABA2F-B569-4047-83A3-74E4BB3883E8}">
      <dsp:nvSpPr>
        <dsp:cNvPr id="0" name=""/>
        <dsp:cNvSpPr/>
      </dsp:nvSpPr>
      <dsp:spPr>
        <a:xfrm>
          <a:off x="534590" y="1498801"/>
          <a:ext cx="748426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40% fewer files</a:t>
          </a:r>
        </a:p>
      </dsp:txBody>
      <dsp:txXfrm>
        <a:off x="557647" y="1521858"/>
        <a:ext cx="7438154" cy="426206"/>
      </dsp:txXfrm>
    </dsp:sp>
    <dsp:sp modelId="{80A93D21-8291-4EEA-8D55-E55144D97938}">
      <dsp:nvSpPr>
        <dsp:cNvPr id="0" name=""/>
        <dsp:cNvSpPr/>
      </dsp:nvSpPr>
      <dsp:spPr>
        <a:xfrm>
          <a:off x="0" y="2460721"/>
          <a:ext cx="1069181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37AEB-2205-4355-92E9-6D85D3092E39}">
      <dsp:nvSpPr>
        <dsp:cNvPr id="0" name=""/>
        <dsp:cNvSpPr/>
      </dsp:nvSpPr>
      <dsp:spPr>
        <a:xfrm>
          <a:off x="534590" y="2224561"/>
          <a:ext cx="748426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2x request/sec</a:t>
          </a:r>
        </a:p>
      </dsp:txBody>
      <dsp:txXfrm>
        <a:off x="557647" y="2247618"/>
        <a:ext cx="7438154" cy="426206"/>
      </dsp:txXfrm>
    </dsp:sp>
    <dsp:sp modelId="{3A38BA68-EBA3-4384-8899-96EEEAF78FCA}">
      <dsp:nvSpPr>
        <dsp:cNvPr id="0" name=""/>
        <dsp:cNvSpPr/>
      </dsp:nvSpPr>
      <dsp:spPr>
        <a:xfrm>
          <a:off x="0" y="3186481"/>
          <a:ext cx="1069181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7C438-B0ED-4F5E-933F-21230002162B}">
      <dsp:nvSpPr>
        <dsp:cNvPr id="0" name=""/>
        <dsp:cNvSpPr/>
      </dsp:nvSpPr>
      <dsp:spPr>
        <a:xfrm>
          <a:off x="534590" y="2950321"/>
          <a:ext cx="7484268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35% faster response time</a:t>
          </a:r>
        </a:p>
      </dsp:txBody>
      <dsp:txXfrm>
        <a:off x="557647" y="2973378"/>
        <a:ext cx="7438154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5687D-0644-4629-B645-182F5A4ABF3F}">
      <dsp:nvSpPr>
        <dsp:cNvPr id="0" name=""/>
        <dsp:cNvSpPr/>
      </dsp:nvSpPr>
      <dsp:spPr>
        <a:xfrm>
          <a:off x="8919" y="437945"/>
          <a:ext cx="1115191" cy="111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1A468-BFC8-4938-957F-0074A203A7C3}">
      <dsp:nvSpPr>
        <dsp:cNvPr id="0" name=""/>
        <dsp:cNvSpPr/>
      </dsp:nvSpPr>
      <dsp:spPr>
        <a:xfrm>
          <a:off x="8919" y="1671862"/>
          <a:ext cx="3186260" cy="47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Import Required Module</a:t>
          </a:r>
        </a:p>
      </dsp:txBody>
      <dsp:txXfrm>
        <a:off x="8919" y="1671862"/>
        <a:ext cx="3186260" cy="477939"/>
      </dsp:txXfrm>
    </dsp:sp>
    <dsp:sp modelId="{2F72F692-0CAA-4EF5-9508-BE30BBBAE3B6}">
      <dsp:nvSpPr>
        <dsp:cNvPr id="0" name=""/>
        <dsp:cNvSpPr/>
      </dsp:nvSpPr>
      <dsp:spPr>
        <a:xfrm>
          <a:off x="8919" y="2205023"/>
          <a:ext cx="3186260" cy="99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453D2-E2AB-4FCB-B281-506984C0D74B}">
      <dsp:nvSpPr>
        <dsp:cNvPr id="0" name=""/>
        <dsp:cNvSpPr/>
      </dsp:nvSpPr>
      <dsp:spPr>
        <a:xfrm>
          <a:off x="3752775" y="437945"/>
          <a:ext cx="1115191" cy="111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E4B6E-DA46-462C-8D79-0BB457351F15}">
      <dsp:nvSpPr>
        <dsp:cNvPr id="0" name=""/>
        <dsp:cNvSpPr/>
      </dsp:nvSpPr>
      <dsp:spPr>
        <a:xfrm>
          <a:off x="3752775" y="1671862"/>
          <a:ext cx="3186260" cy="47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Create Server</a:t>
          </a:r>
        </a:p>
      </dsp:txBody>
      <dsp:txXfrm>
        <a:off x="3752775" y="1671862"/>
        <a:ext cx="3186260" cy="477939"/>
      </dsp:txXfrm>
    </dsp:sp>
    <dsp:sp modelId="{337AC8AE-BA18-4359-ACD4-E840FC2F83B0}">
      <dsp:nvSpPr>
        <dsp:cNvPr id="0" name=""/>
        <dsp:cNvSpPr/>
      </dsp:nvSpPr>
      <dsp:spPr>
        <a:xfrm>
          <a:off x="3752775" y="2205023"/>
          <a:ext cx="3186260" cy="99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E8A70-D85D-4C01-A3AE-15B6382A1849}">
      <dsp:nvSpPr>
        <dsp:cNvPr id="0" name=""/>
        <dsp:cNvSpPr/>
      </dsp:nvSpPr>
      <dsp:spPr>
        <a:xfrm>
          <a:off x="7496631" y="437945"/>
          <a:ext cx="1115191" cy="111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47B83-BC13-4A26-B767-D92E64BD33B4}">
      <dsp:nvSpPr>
        <dsp:cNvPr id="0" name=""/>
        <dsp:cNvSpPr/>
      </dsp:nvSpPr>
      <dsp:spPr>
        <a:xfrm>
          <a:off x="7496631" y="1671862"/>
          <a:ext cx="3186260" cy="47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Testing Request &amp; Response</a:t>
          </a:r>
        </a:p>
      </dsp:txBody>
      <dsp:txXfrm>
        <a:off x="7496631" y="1671862"/>
        <a:ext cx="3186260" cy="477939"/>
      </dsp:txXfrm>
    </dsp:sp>
    <dsp:sp modelId="{1F3D2A62-C9F8-4688-A7E3-525BD8D495A6}">
      <dsp:nvSpPr>
        <dsp:cNvPr id="0" name=""/>
        <dsp:cNvSpPr/>
      </dsp:nvSpPr>
      <dsp:spPr>
        <a:xfrm>
          <a:off x="7496631" y="2205023"/>
          <a:ext cx="3186260" cy="99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$ node &lt;path of js file&gt;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Verify the Output. Server has started.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Server running at </a:t>
          </a:r>
          <a:r>
            <a:rPr lang="en-US" sz="1300" kern="1200">
              <a:hlinkClick xmlns:r="http://schemas.openxmlformats.org/officeDocument/2006/relationships" r:id="rId7"/>
            </a:rPr>
            <a:t>http://127.0.0.1:8081/</a:t>
          </a:r>
          <a:endParaRPr lang="en-US" sz="1300" kern="1200"/>
        </a:p>
      </dsp:txBody>
      <dsp:txXfrm>
        <a:off x="7496631" y="2205023"/>
        <a:ext cx="3186260" cy="993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EFDA-3A44-4FE9-93E9-926E4145CF34}" type="datetimeFigureOut">
              <a:rPr lang="en-US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C485-DEFD-4754-BF47-C79FA1F461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oyent/node/v0.12.0/LICENS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1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/>
              <a:t>Asynchronous and Event Driven</a:t>
            </a:r>
            <a:r>
              <a:rPr lang="en-US" dirty="0"/>
              <a:t> − 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pPr algn="just"/>
            <a:r>
              <a:rPr lang="en-US" b="1" dirty="0"/>
              <a:t>Very Fast</a:t>
            </a:r>
            <a:r>
              <a:rPr lang="en-US" dirty="0"/>
              <a:t> − Being built on Google Chrome's V8 JavaScript Engine, Node.js library is very fast in code execution.</a:t>
            </a:r>
            <a:endParaRPr lang="en-US" dirty="0">
              <a:cs typeface="Calibri"/>
            </a:endParaRPr>
          </a:p>
          <a:p>
            <a:pPr algn="just"/>
            <a:r>
              <a:rPr lang="en-US" b="1" dirty="0"/>
              <a:t>Single Threaded but Highly Scalable</a:t>
            </a:r>
            <a:r>
              <a:rPr lang="en-US" dirty="0"/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  <a:endParaRPr lang="en-US" dirty="0">
              <a:cs typeface="Calibri"/>
            </a:endParaRPr>
          </a:p>
          <a:p>
            <a:pPr algn="just"/>
            <a:r>
              <a:rPr lang="en-US" b="1" dirty="0"/>
              <a:t>No Buffering</a:t>
            </a:r>
            <a:r>
              <a:rPr lang="en-US" dirty="0"/>
              <a:t> − Node.js applications never buffer any data. These applications simply output the data in chunks.</a:t>
            </a:r>
            <a:endParaRPr lang="en-US" dirty="0">
              <a:cs typeface="Calibri"/>
            </a:endParaRPr>
          </a:p>
          <a:p>
            <a:pPr algn="just"/>
            <a:r>
              <a:rPr lang="en-US" b="1" dirty="0"/>
              <a:t>License</a:t>
            </a:r>
            <a:r>
              <a:rPr lang="en-US" dirty="0"/>
              <a:t> − Node.js is released under the </a:t>
            </a:r>
            <a:r>
              <a:rPr lang="en-US" dirty="0">
                <a:hlinkClick r:id="rId3"/>
              </a:rPr>
              <a:t>MIT license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4C485-DEFD-4754-BF47-C79FA1F461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Not to Use Node.js?</a:t>
            </a:r>
          </a:p>
          <a:p>
            <a:pPr algn="just"/>
            <a:r>
              <a:rPr lang="en-US" dirty="0"/>
              <a:t>It is not advisable to use Node.js for CPU intensive applications.</a:t>
            </a:r>
            <a:endParaRPr lang="en-US" dirty="0"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4C485-DEFD-4754-BF47-C79FA1F461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Step 1 - Import Required Module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        We use the </a:t>
            </a:r>
            <a:r>
              <a:rPr lang="en-US" b="1" dirty="0"/>
              <a:t>require</a:t>
            </a:r>
            <a:r>
              <a:rPr lang="en-US" dirty="0"/>
              <a:t> directive to load the http module and store the returned HTTP instance into an http variable as follows −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        var http = require("http");</a:t>
            </a:r>
            <a:br>
              <a:rPr lang="en-US" dirty="0">
                <a:cs typeface="+mn-lt"/>
              </a:rPr>
            </a:br>
            <a:endParaRPr lang="en-US" dirty="0">
              <a:cs typeface="Calibri" panose="020F0502020204030204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Step 2 - Create Server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        We use the created http instance and call </a:t>
            </a:r>
            <a:r>
              <a:rPr lang="en-US" b="1" dirty="0" err="1"/>
              <a:t>http.createServer</a:t>
            </a:r>
            <a:r>
              <a:rPr lang="en-US" b="1" dirty="0"/>
              <a:t>()</a:t>
            </a:r>
            <a:r>
              <a:rPr lang="en-US" dirty="0"/>
              <a:t> method to create a server instance and then we bind it at port 8081 using the </a:t>
            </a:r>
            <a:r>
              <a:rPr lang="en-US" b="1" dirty="0"/>
              <a:t>listen</a:t>
            </a:r>
            <a:r>
              <a:rPr lang="en-US" dirty="0"/>
              <a:t> method associated with the server instance. Pass it a function with parameters request and response. Write the sample implementation to always return "Hello World".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err="1"/>
              <a:t>http.createServer</a:t>
            </a:r>
            <a:r>
              <a:rPr lang="en-US" dirty="0"/>
              <a:t>(function (request, response) {</a:t>
            </a:r>
            <a:br>
              <a:rPr lang="en-US" dirty="0">
                <a:cs typeface="+mn-lt"/>
              </a:rPr>
            </a:br>
            <a:r>
              <a:rPr lang="en-US" dirty="0"/>
              <a:t>   // Send the HTTP header </a:t>
            </a:r>
            <a:br>
              <a:rPr lang="en-US" dirty="0">
                <a:cs typeface="+mn-lt"/>
              </a:rPr>
            </a:br>
            <a:r>
              <a:rPr lang="en-US" dirty="0"/>
              <a:t>   // HTTP Status: 200 : OK</a:t>
            </a:r>
            <a:br>
              <a:rPr lang="en-US" dirty="0">
                <a:cs typeface="+mn-lt"/>
              </a:rPr>
            </a:br>
            <a:r>
              <a:rPr lang="en-US" dirty="0"/>
              <a:t>   // Content Type: text/plain</a:t>
            </a:r>
            <a:br>
              <a:rPr lang="en-US" dirty="0">
                <a:cs typeface="+mn-lt"/>
              </a:rPr>
            </a:br>
            <a:r>
              <a:rPr lang="en-US" dirty="0"/>
              <a:t>   </a:t>
            </a:r>
            <a:r>
              <a:rPr lang="en-US" dirty="0" err="1"/>
              <a:t>response.writeHead</a:t>
            </a:r>
            <a:r>
              <a:rPr lang="en-US" dirty="0"/>
              <a:t>(200, {'Content-Type': 'text/plain'});</a:t>
            </a:r>
            <a:br>
              <a:rPr lang="en-US" dirty="0">
                <a:cs typeface="+mn-lt"/>
              </a:rPr>
            </a:br>
            <a:r>
              <a:rPr lang="en-US" dirty="0"/>
              <a:t>   </a:t>
            </a:r>
            <a:br>
              <a:rPr lang="en-US" dirty="0">
                <a:cs typeface="+mn-lt"/>
              </a:rPr>
            </a:br>
            <a:r>
              <a:rPr lang="en-US" dirty="0"/>
              <a:t>   // Send the response body as "Hello World"</a:t>
            </a:r>
            <a:br>
              <a:rPr lang="en-US" dirty="0">
                <a:cs typeface="+mn-lt"/>
              </a:rPr>
            </a:br>
            <a:r>
              <a:rPr lang="en-US" dirty="0"/>
              <a:t>   </a:t>
            </a:r>
            <a:r>
              <a:rPr lang="en-US" dirty="0" err="1"/>
              <a:t>response.end</a:t>
            </a:r>
            <a:r>
              <a:rPr lang="en-US" dirty="0"/>
              <a:t>('Hello World\n');</a:t>
            </a:r>
            <a:br>
              <a:rPr lang="en-US" dirty="0">
                <a:cs typeface="+mn-lt"/>
              </a:rPr>
            </a:br>
            <a:r>
              <a:rPr lang="en-US" dirty="0"/>
              <a:t>}).listen(8081);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// Console will print the message</a:t>
            </a:r>
            <a:br>
              <a:rPr lang="en-US" dirty="0">
                <a:cs typeface="+mn-lt"/>
              </a:rPr>
            </a:br>
            <a:r>
              <a:rPr lang="en-US" dirty="0"/>
              <a:t>console.log('Server running at </a:t>
            </a:r>
            <a:r>
              <a:rPr lang="en-US" dirty="0">
                <a:hlinkClick r:id="rId3"/>
              </a:rPr>
              <a:t>http://127.0.0.1:8081/</a:t>
            </a:r>
            <a:r>
              <a:rPr lang="en-US" dirty="0"/>
              <a:t>');</a:t>
            </a:r>
            <a:endParaRPr lang="en-US" dirty="0">
              <a:cs typeface="Calibri" panose="020F0502020204030204"/>
            </a:endParaRPr>
          </a:p>
          <a:p>
            <a:pPr marL="285750" indent="-285750" algn="just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The above code is enough to create an HTTP server which listens, i.e., waits for a request over 8081 port on the local machine.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Step 3 - Testing Request &amp; Response</a:t>
            </a:r>
          </a:p>
          <a:p>
            <a:pPr marL="285750" indent="-285750" algn="just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Let's put step 1 and 2 together in a file called </a:t>
            </a:r>
            <a:r>
              <a:rPr lang="en-US" b="1" dirty="0"/>
              <a:t>main.js</a:t>
            </a:r>
            <a:r>
              <a:rPr lang="en-US" dirty="0"/>
              <a:t> and start our HTTP server as shown below −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var http = require("http");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 err="1"/>
              <a:t>http.createServer</a:t>
            </a:r>
            <a:r>
              <a:rPr lang="en-US" dirty="0"/>
              <a:t>(function (request, response) {</a:t>
            </a:r>
            <a:br>
              <a:rPr lang="en-US" dirty="0">
                <a:cs typeface="+mn-lt"/>
              </a:rPr>
            </a:br>
            <a:r>
              <a:rPr lang="en-US" dirty="0"/>
              <a:t>   // Send the HTTP header </a:t>
            </a:r>
            <a:br>
              <a:rPr lang="en-US" dirty="0">
                <a:cs typeface="+mn-lt"/>
              </a:rPr>
            </a:br>
            <a:r>
              <a:rPr lang="en-US" dirty="0"/>
              <a:t>   // HTTP Status: 200 : OK</a:t>
            </a:r>
            <a:br>
              <a:rPr lang="en-US" dirty="0">
                <a:cs typeface="+mn-lt"/>
              </a:rPr>
            </a:br>
            <a:r>
              <a:rPr lang="en-US" dirty="0"/>
              <a:t>   // Content Type: text/plain</a:t>
            </a:r>
            <a:br>
              <a:rPr lang="en-US" dirty="0">
                <a:cs typeface="+mn-lt"/>
              </a:rPr>
            </a:br>
            <a:r>
              <a:rPr lang="en-US" dirty="0"/>
              <a:t>   </a:t>
            </a:r>
            <a:r>
              <a:rPr lang="en-US" dirty="0" err="1"/>
              <a:t>response.writeHead</a:t>
            </a:r>
            <a:r>
              <a:rPr lang="en-US" dirty="0"/>
              <a:t>(200, {'Content-Type': 'text/plain'});</a:t>
            </a:r>
            <a:br>
              <a:rPr lang="en-US" dirty="0">
                <a:cs typeface="+mn-lt"/>
              </a:rPr>
            </a:br>
            <a:r>
              <a:rPr lang="en-US" dirty="0"/>
              <a:t>   </a:t>
            </a:r>
            <a:br>
              <a:rPr lang="en-US" dirty="0">
                <a:cs typeface="+mn-lt"/>
              </a:rPr>
            </a:br>
            <a:r>
              <a:rPr lang="en-US" dirty="0"/>
              <a:t>   // Send the response body as "Hello World"</a:t>
            </a:r>
            <a:br>
              <a:rPr lang="en-US" dirty="0">
                <a:cs typeface="+mn-lt"/>
              </a:rPr>
            </a:br>
            <a:r>
              <a:rPr lang="en-US" dirty="0"/>
              <a:t>   </a:t>
            </a:r>
            <a:r>
              <a:rPr lang="en-US" dirty="0" err="1"/>
              <a:t>response.end</a:t>
            </a:r>
            <a:r>
              <a:rPr lang="en-US" dirty="0"/>
              <a:t>('Hello World\n');</a:t>
            </a:r>
            <a:br>
              <a:rPr lang="en-US" dirty="0">
                <a:cs typeface="+mn-lt"/>
              </a:rPr>
            </a:br>
            <a:r>
              <a:rPr lang="en-US" dirty="0"/>
              <a:t>}).listen(8081);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// Console will print the message</a:t>
            </a:r>
            <a:br>
              <a:rPr lang="en-US" dirty="0">
                <a:cs typeface="+mn-lt"/>
              </a:rPr>
            </a:br>
            <a:r>
              <a:rPr lang="en-US" dirty="0"/>
              <a:t>console.log('Server running at </a:t>
            </a:r>
            <a:r>
              <a:rPr lang="en-US" dirty="0">
                <a:hlinkClick r:id="rId3"/>
              </a:rPr>
              <a:t>http://127.0.0.1:8081/</a:t>
            </a:r>
            <a:r>
              <a:rPr lang="en-US" dirty="0"/>
              <a:t>');</a:t>
            </a:r>
          </a:p>
          <a:p>
            <a:pPr marL="285750" indent="-285750" algn="just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Now execute the main.js to start the server as follows −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$ node main.js</a:t>
            </a:r>
          </a:p>
          <a:p>
            <a:pPr marL="285750" indent="-285750" algn="just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Verify the Output. Server has started.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Server running at </a:t>
            </a:r>
            <a:r>
              <a:rPr lang="en-US" dirty="0">
                <a:hlinkClick r:id="rId3"/>
              </a:rPr>
              <a:t>http://127.0.0.1:8081/</a:t>
            </a:r>
            <a:br>
              <a:rPr lang="en-US" dirty="0">
                <a:cs typeface="+mn-lt"/>
              </a:rPr>
            </a:b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Make a Request to the Node.js Server</a:t>
            </a:r>
          </a:p>
          <a:p>
            <a:pPr marL="285750" indent="-285750" algn="just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Open </a:t>
            </a:r>
            <a:r>
              <a:rPr lang="en-US" dirty="0">
                <a:hlinkClick r:id="rId3"/>
              </a:rPr>
              <a:t>http://127.0.0.1:8081/</a:t>
            </a:r>
            <a:r>
              <a:rPr lang="en-US" dirty="0"/>
              <a:t> in any browser and observe the following result.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4C485-DEFD-4754-BF47-C79FA1F461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800" spc="41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8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5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1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xecute_nodejs_online.php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mesongs.com/2013/04/cover-me-qa-whats-your-favorite-cover-song.html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s://drive.google.com/file/d/1DmnzhTskP13Inb6EBXpVyMlz5hvfA_TR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kelearntoprogram.com/course1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default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9/04/node-js-vs-java-la-batalla-por-los-servidore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oyent/node/v0.12.0/LICEN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Microsoft YaHei"/>
              </a:rPr>
              <a:t>NodeJS Demo Class</a:t>
            </a:r>
            <a:br>
              <a:rPr lang="en-US" sz="4000" dirty="0">
                <a:solidFill>
                  <a:schemeClr val="bg1"/>
                </a:solidFill>
                <a:ea typeface="Microsoft YaHei"/>
              </a:rPr>
            </a:b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  <a:ea typeface="Microsoft YaHei"/>
              </a:rPr>
              <a:t>Soumarshi</a:t>
            </a:r>
            <a:endParaRPr lang="en-US" sz="1800" dirty="0" err="1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C0FBB1-800B-4A20-BF7E-B83610AD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" r="27752" b="-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2BAFE-6962-4B0B-A967-F5EAB918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cap="all" spc="30"/>
              <a:t>Popular Frameworks among developers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92B9107-57D5-47E8-BF3F-B59785767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45" r="-74" b="258"/>
          <a:stretch/>
        </p:blipFill>
        <p:spPr>
          <a:xfrm>
            <a:off x="3962400" y="2380034"/>
            <a:ext cx="7358747" cy="35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3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2740E-61E6-46A1-A246-0D3C416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dirty="0">
                <a:ea typeface="Microsoft YaHei"/>
              </a:rPr>
              <a:t>Where to use NodeJS?</a:t>
            </a:r>
            <a:endParaRPr lang="en-US" dirty="0"/>
          </a:p>
        </p:txBody>
      </p: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8937449-21A6-4787-86D9-F55A15D6A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42544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40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F990F-3349-4020-8F5B-7DF50C16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>
                <a:ea typeface="Microsoft YaHei"/>
              </a:rPr>
              <a:t>Performance of Node</a:t>
            </a:r>
          </a:p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BEA173-C1AF-461C-B6C4-BE688492B7CD}"/>
              </a:ext>
            </a:extLst>
          </p:cNvPr>
          <p:cNvSpPr txBox="1"/>
          <p:nvPr/>
        </p:nvSpPr>
        <p:spPr>
          <a:xfrm>
            <a:off x="609600" y="19594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Microsoft YaHei"/>
            </a:endParaRPr>
          </a:p>
        </p:txBody>
      </p:sp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C8725E4C-D937-4643-91B4-F12BD6359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62220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4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3BD57-DC10-44D2-A06E-C11E8E69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Let's Code</a:t>
            </a: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824A48-3597-404C-8D29-D9306E80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6" r="46542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83202C-46A8-4835-9128-12BE0EE4D0C3}"/>
              </a:ext>
            </a:extLst>
          </p:cNvPr>
          <p:cNvSpPr txBox="1"/>
          <p:nvPr/>
        </p:nvSpPr>
        <p:spPr>
          <a:xfrm>
            <a:off x="5566943" y="2133600"/>
            <a:ext cx="7266163" cy="3774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https://www.tutorialspoint.com/execute_nodejs_online.php</a:t>
            </a:r>
            <a:r>
              <a:rPr lang="en-US" sz="1600" dirty="0"/>
              <a:t>​</a:t>
            </a:r>
            <a:endParaRPr lang="en-US" sz="1600" dirty="0">
              <a:ea typeface="Microsoft YaHei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Visual Studio Code​</a:t>
            </a:r>
            <a:endParaRPr lang="en-US" sz="1600" dirty="0">
              <a:ea typeface="Microsoft YaHei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NetBeans​</a:t>
            </a:r>
            <a:endParaRPr lang="en-US" sz="1600" dirty="0">
              <a:ea typeface="Microsoft YaHei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Eclipse​</a:t>
            </a:r>
            <a:endParaRPr lang="en-US" sz="1600" dirty="0">
              <a:ea typeface="Microsoft YaHei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Atom​</a:t>
            </a:r>
            <a:endParaRPr lang="en-US" sz="1600" dirty="0">
              <a:ea typeface="Microsoft YaHei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etc...</a:t>
            </a:r>
            <a:endParaRPr lang="en-US" sz="1600" dirty="0">
              <a:ea typeface="Microsoft YaHei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A34B-6B3C-48A5-8E3B-853D3F3B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>
                <a:ea typeface="Microsoft YaHei"/>
              </a:rPr>
              <a:t>Explanation of Demo</a:t>
            </a:r>
            <a:endParaRPr lang="en-US" dirty="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5A66CFF-D5E7-4B7A-A375-F0F51F776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0649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9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2720B-5BC4-43B4-8F8F-7D4AD638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4F5BD6-1B3B-4B21-9901-8258D047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61085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C61061A-A01C-408C-9151-75F7AA753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94" r="2843" b="-2"/>
          <a:stretch/>
        </p:blipFill>
        <p:spPr>
          <a:xfrm>
            <a:off x="800100" y="1066800"/>
            <a:ext cx="10591800" cy="4724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E51F4-9F13-4C51-9CE0-0AEDA7FE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5861"/>
            <a:ext cx="106013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7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FE2A8-DE29-4822-A7F0-82515289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 dirty="0">
                <a:ea typeface="Microsoft YaHei"/>
              </a:rPr>
              <a:t>Next Steps</a:t>
            </a:r>
            <a:endParaRPr lang="en-US" dirty="0"/>
          </a:p>
        </p:txBody>
      </p: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5908-B4AB-4921-9269-0811263A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dirty="0">
                <a:ea typeface="Microsoft YaHei"/>
              </a:rPr>
              <a:t>Book a class with me for detailed course.</a:t>
            </a:r>
          </a:p>
          <a:p>
            <a:r>
              <a:rPr lang="en-US" dirty="0">
                <a:ea typeface="Microsoft YaHei"/>
              </a:rPr>
              <a:t>Agenda of the whole class attached </a:t>
            </a:r>
            <a:r>
              <a:rPr lang="en-US" dirty="0">
                <a:ea typeface="Microsoft YaHei"/>
                <a:hlinkClick r:id="rId2"/>
              </a:rPr>
              <a:t>here</a:t>
            </a:r>
            <a:r>
              <a:rPr lang="en-US" dirty="0">
                <a:ea typeface="Microsoft YaHei"/>
              </a:rPr>
              <a:t>.</a:t>
            </a:r>
          </a:p>
          <a:p>
            <a:endParaRPr lang="en-US" dirty="0">
              <a:ea typeface="Microsoft YaHei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D58C59E-4422-47AC-B3B7-C991DB163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0" r="8575" b="-1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1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90A52-D283-4901-B7D5-619E1614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Microsoft YaHei"/>
              </a:rPr>
              <a:t>Who Am I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D5F99C7E-631E-47FD-8D68-DEA332B4F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4" r="1" b="1"/>
          <a:stretch/>
        </p:blipFill>
        <p:spPr>
          <a:xfrm>
            <a:off x="800100" y="1795634"/>
            <a:ext cx="3238500" cy="39955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32FB-8472-4C40-8F70-D3882E52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24" y="1754802"/>
            <a:ext cx="6723529" cy="4074781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 err="1">
                <a:ea typeface="Microsoft YaHei"/>
              </a:rPr>
              <a:t>Soumarshi</a:t>
            </a:r>
            <a:r>
              <a:rPr lang="en-US" sz="1300" b="1" dirty="0">
                <a:ea typeface="Microsoft YaHei"/>
              </a:rPr>
              <a:t> Nag Biswas (Soum)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14 years of experience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2007 BTech Graduate from West Bengal University of Technology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Started my career in Hewlett Packard (erstwhile HP) 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Currently working as a solution architect in a consultancy startup in Bangalore for multiple clients.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Worked on .NET/Unix/Java frameworks before moving to Cloud and </a:t>
            </a:r>
            <a:r>
              <a:rPr lang="en-US" sz="1300" dirty="0" err="1">
                <a:ea typeface="Microsoft YaHei"/>
              </a:rPr>
              <a:t>OpenSource</a:t>
            </a:r>
            <a:r>
              <a:rPr lang="en-US" sz="1300" dirty="0">
                <a:ea typeface="Microsoft YaHei"/>
              </a:rPr>
              <a:t> technologies in 2014.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Full Stack Architect (</a:t>
            </a:r>
            <a:r>
              <a:rPr lang="en-US" sz="1300" dirty="0" err="1">
                <a:ea typeface="Microsoft YaHei"/>
              </a:rPr>
              <a:t>FrontEnd</a:t>
            </a:r>
            <a:r>
              <a:rPr lang="en-US" sz="1300" dirty="0">
                <a:ea typeface="Microsoft YaHei"/>
              </a:rPr>
              <a:t> and Backend Stacks)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Actively working on NodeJS from last 7 years.</a:t>
            </a:r>
            <a:endParaRPr lang="en-US" dirty="0">
              <a:ea typeface="Microsoft YaHei"/>
            </a:endParaRPr>
          </a:p>
          <a:p>
            <a:pPr>
              <a:lnSpc>
                <a:spcPct val="110000"/>
              </a:lnSpc>
            </a:pPr>
            <a:r>
              <a:rPr lang="en-US" sz="1300" dirty="0">
                <a:ea typeface="Microsoft YaHei"/>
              </a:rPr>
              <a:t>Mentoring and coaching freshers/interns/tech enthusiasts/developers in NodeJS since 2017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2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84207-0BDD-42D0-B4F0-8A7BF851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dirty="0">
                <a:ea typeface="Microsoft YaHei"/>
              </a:rPr>
              <a:t>Before we jump onto Node</a:t>
            </a:r>
            <a:endParaRPr lang="en-US" dirty="0"/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D858FD9-8F8F-47CB-A393-D4CFFA834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696798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55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6032-4418-416F-B8CF-03101EEE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8651"/>
            <a:ext cx="5086266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spc="30" dirty="0">
                <a:solidFill>
                  <a:schemeClr val="bg1"/>
                </a:solidFill>
              </a:rPr>
              <a:t>Let's do some </a:t>
            </a:r>
            <a:r>
              <a:rPr lang="en-US" sz="3600" cap="all" spc="30" dirty="0" err="1">
                <a:solidFill>
                  <a:schemeClr val="bg1"/>
                </a:solidFill>
              </a:rPr>
              <a:t>Javascript</a:t>
            </a:r>
            <a:r>
              <a:rPr lang="en-US" sz="3600" cap="all" spc="30" dirty="0">
                <a:solidFill>
                  <a:schemeClr val="bg1"/>
                </a:solidFill>
              </a:rPr>
              <a:t>!!!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2" descr="Logo, icon&#10;&#10;Description automatically generated">
            <a:extLst>
              <a:ext uri="{FF2B5EF4-FFF2-40B4-BE49-F238E27FC236}">
                <a16:creationId xmlns:a16="http://schemas.microsoft.com/office/drawing/2014/main" id="{C33EE450-942F-483D-8128-855C6369D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6260"/>
          <a:stretch/>
        </p:blipFill>
        <p:spPr>
          <a:xfrm>
            <a:off x="8461464" y="10"/>
            <a:ext cx="3730535" cy="3497376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68D8457-89FA-47A0-9959-4A13123D507C}"/>
              </a:ext>
            </a:extLst>
          </p:cNvPr>
          <p:cNvSpPr>
            <a:spLocks noGrp="1"/>
          </p:cNvSpPr>
          <p:nvPr/>
        </p:nvSpPr>
        <p:spPr>
          <a:xfrm>
            <a:off x="450663" y="2590264"/>
            <a:ext cx="10005710" cy="3923165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1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C678DD"/>
                </a:solidFill>
                <a:latin typeface="Courier New"/>
                <a:ea typeface="Microsoft YaHei"/>
                <a:cs typeface="Courier New"/>
              </a:rPr>
              <a:t>function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 err="1">
                <a:solidFill>
                  <a:srgbClr val="61AFEF"/>
                </a:solidFill>
                <a:latin typeface="Courier New"/>
                <a:ea typeface="Microsoft YaHei"/>
                <a:cs typeface="Courier New"/>
              </a:rPr>
              <a:t>doYouKnowJS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(developer)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{</a:t>
            </a:r>
            <a:endParaRPr lang="en-US" sz="1200">
              <a:solidFill>
                <a:srgbClr val="BBBBBB"/>
              </a:solidFill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  </a:t>
            </a:r>
            <a:r>
              <a:rPr lang="en" sz="1200" dirty="0">
                <a:solidFill>
                  <a:srgbClr val="C678DD"/>
                </a:solidFill>
                <a:latin typeface="Courier New"/>
                <a:ea typeface="Microsoft YaHei"/>
                <a:cs typeface="Courier New"/>
              </a:rPr>
              <a:t>var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 err="1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javascriptURL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Microsoft YaHei"/>
                <a:cs typeface="Courier New"/>
              </a:rPr>
              <a:t>=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'</a:t>
            </a:r>
            <a:r>
              <a:rPr lang="en" sz="1200" u="sng" dirty="0">
                <a:solidFill>
                  <a:schemeClr val="hlink"/>
                </a:solidFill>
                <a:latin typeface="Courier New"/>
                <a:ea typeface="Microsoft YaHei"/>
                <a:cs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https://www.w3schools.com/js/default.asp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'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 </a:t>
            </a:r>
            <a:endParaRPr lang="en-US" sz="1200">
              <a:solidFill>
                <a:srgbClr val="ABB2BF"/>
              </a:solidFill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   </a:t>
            </a:r>
            <a:r>
              <a:rPr lang="en" sz="1200" dirty="0">
                <a:solidFill>
                  <a:srgbClr val="C678DD"/>
                </a:solidFill>
                <a:latin typeface="Courier New"/>
                <a:ea typeface="Microsoft YaHei"/>
                <a:cs typeface="Courier New"/>
              </a:rPr>
              <a:t>if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(developer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Microsoft YaHei"/>
                <a:cs typeface="Courier New"/>
              </a:rPr>
              <a:t>&amp;&amp;</a:t>
            </a:r>
            <a:r>
              <a:rPr lang="en" sz="1200" dirty="0">
                <a:solidFill>
                  <a:srgbClr val="E06C75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 err="1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developer</a:t>
            </a:r>
            <a:r>
              <a:rPr lang="en" sz="1200" dirty="0" err="1">
                <a:solidFill>
                  <a:srgbClr val="56B6C2"/>
                </a:solidFill>
                <a:latin typeface="Courier New"/>
                <a:ea typeface="Microsoft YaHei"/>
                <a:cs typeface="Courier New"/>
              </a:rPr>
              <a:t>.</a:t>
            </a:r>
            <a:r>
              <a:rPr lang="en" sz="1200" dirty="0" err="1">
                <a:solidFill>
                  <a:srgbClr val="E06C75"/>
                </a:solidFill>
                <a:latin typeface="Courier New"/>
                <a:ea typeface="Microsoft YaHei"/>
                <a:cs typeface="Courier New"/>
              </a:rPr>
              <a:t>knowledge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Microsoft YaHei"/>
                <a:cs typeface="Courier New"/>
              </a:rPr>
              <a:t>===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'</a:t>
            </a:r>
            <a:r>
              <a:rPr lang="en" sz="1200" dirty="0" err="1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javascript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'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)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{</a:t>
            </a:r>
            <a:endParaRPr lang="en-US" sz="1200">
              <a:solidFill>
                <a:srgbClr val="BBBBBB"/>
              </a:solidFill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      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Microsoft YaHei"/>
                <a:cs typeface="Courier New"/>
              </a:rPr>
              <a:t>console.log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(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'Developer knows basic </a:t>
            </a:r>
            <a:r>
              <a:rPr lang="en" sz="1200" dirty="0" err="1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javascript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, a prerequisite for NodeJS'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) </a:t>
            </a:r>
            <a:endParaRPr lang="en-US" sz="1200">
              <a:solidFill>
                <a:srgbClr val="ABB2BF"/>
              </a:solidFill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  } </a:t>
            </a:r>
            <a:r>
              <a:rPr lang="en" sz="1200" dirty="0">
                <a:solidFill>
                  <a:srgbClr val="C678DD"/>
                </a:solidFill>
                <a:latin typeface="Courier New"/>
                <a:ea typeface="Microsoft YaHei"/>
                <a:cs typeface="Courier New"/>
              </a:rPr>
              <a:t>else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{</a:t>
            </a:r>
            <a:endParaRPr lang="en-US" sz="1200">
              <a:solidFill>
                <a:srgbClr val="BBBBBB"/>
              </a:solidFill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      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Microsoft YaHei"/>
                <a:cs typeface="Courier New"/>
              </a:rPr>
              <a:t>console.log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(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'Developer needs to learn basic </a:t>
            </a:r>
            <a:r>
              <a:rPr lang="en" sz="1200" dirty="0" err="1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javascript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, may be from ::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Microsoft YaHei"/>
                <a:cs typeface="Courier New"/>
              </a:rPr>
              <a:t>'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Microsoft YaHei"/>
                <a:cs typeface="Courier New"/>
              </a:rPr>
              <a:t>+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</a:t>
            </a:r>
            <a:r>
              <a:rPr lang="en" sz="1200" dirty="0" err="1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javascriptURL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Microsoft YaHei"/>
                <a:cs typeface="Courier New"/>
              </a:rPr>
              <a:t>) </a:t>
            </a:r>
            <a:endParaRPr lang="en-US" sz="1200">
              <a:solidFill>
                <a:srgbClr val="ABB2BF"/>
              </a:solidFill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   }</a:t>
            </a:r>
            <a:endParaRPr lang="en-US" sz="1200">
              <a:solidFill>
                <a:srgbClr val="BBBBBB"/>
              </a:solidFill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Microsoft YaHei"/>
                <a:cs typeface="Courier New"/>
              </a:rPr>
              <a:t>}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C678DD"/>
                </a:solidFill>
                <a:latin typeface="Courier New"/>
                <a:ea typeface="+mn-lt"/>
                <a:cs typeface="Courier New"/>
              </a:rPr>
              <a:t>let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+mn-lt"/>
                <a:cs typeface="Courier New"/>
              </a:rPr>
              <a:t> 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+mn-lt"/>
                <a:cs typeface="Courier New"/>
              </a:rPr>
              <a:t>param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+mn-lt"/>
                <a:cs typeface="Courier New"/>
              </a:rPr>
              <a:t> 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+mn-lt"/>
                <a:cs typeface="Courier New"/>
              </a:rPr>
              <a:t>=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+mn-lt"/>
                <a:cs typeface="Courier New"/>
              </a:rPr>
              <a:t> {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+mn-lt"/>
                <a:cs typeface="Courier New"/>
              </a:rPr>
              <a:t>   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+mn-lt"/>
                <a:cs typeface="Courier New"/>
              </a:rPr>
              <a:t>knowledge</a:t>
            </a:r>
            <a:r>
              <a:rPr lang="en" sz="1200" dirty="0">
                <a:solidFill>
                  <a:srgbClr val="56B6C2"/>
                </a:solidFill>
                <a:latin typeface="Courier New"/>
                <a:ea typeface="+mn-lt"/>
                <a:cs typeface="Courier New"/>
              </a:rPr>
              <a:t>:</a:t>
            </a:r>
            <a:r>
              <a:rPr lang="en" sz="1200" dirty="0">
                <a:solidFill>
                  <a:srgbClr val="BBBBBB"/>
                </a:solidFill>
                <a:latin typeface="Courier New"/>
                <a:ea typeface="+mn-lt"/>
                <a:cs typeface="Courier New"/>
              </a:rPr>
              <a:t> </a:t>
            </a:r>
            <a:r>
              <a:rPr lang="en" sz="1200" dirty="0">
                <a:solidFill>
                  <a:srgbClr val="98C379"/>
                </a:solidFill>
                <a:latin typeface="Courier New"/>
                <a:ea typeface="+mn-lt"/>
                <a:cs typeface="Courier New"/>
              </a:rPr>
              <a:t>"java"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BBBBBB"/>
                </a:solidFill>
                <a:latin typeface="Courier New"/>
                <a:ea typeface="+mn-lt"/>
                <a:cs typeface="Courier New"/>
              </a:rPr>
              <a:t>}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1200" dirty="0" err="1">
                <a:solidFill>
                  <a:srgbClr val="61AFEF"/>
                </a:solidFill>
                <a:latin typeface="Courier New"/>
                <a:ea typeface="+mn-lt"/>
                <a:cs typeface="Courier New"/>
              </a:rPr>
              <a:t>doYouKnowJS</a:t>
            </a:r>
            <a:r>
              <a:rPr lang="en" sz="1200" dirty="0">
                <a:solidFill>
                  <a:srgbClr val="ABB2BF"/>
                </a:solidFill>
                <a:latin typeface="Courier New"/>
                <a:ea typeface="+mn-lt"/>
                <a:cs typeface="Courier New"/>
              </a:rPr>
              <a:t>(param)</a:t>
            </a:r>
            <a:endParaRPr lang="en" dirty="0"/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endParaRPr lang="en-US" sz="800" dirty="0"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endParaRPr lang="en-US" sz="800" dirty="0"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endParaRPr lang="en-US" sz="800" dirty="0">
              <a:ea typeface="+mn-lt"/>
              <a:cs typeface="+mn-lt"/>
            </a:endParaRPr>
          </a:p>
          <a:p>
            <a:pPr marL="0" indent="0">
              <a:lnSpc>
                <a:spcPct val="133333"/>
              </a:lnSpc>
              <a:spcBef>
                <a:spcPts val="0"/>
              </a:spcBef>
              <a:buNone/>
            </a:pPr>
            <a:endParaRPr lang="en-US" sz="800" dirty="0">
              <a:latin typeface="Microsoft YaHei"/>
              <a:ea typeface="+mn-lt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" sz="800" dirty="0">
              <a:latin typeface="Courier New"/>
              <a:ea typeface="+mn-lt"/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800" dirty="0">
              <a:latin typeface="Microsoft YaHei"/>
              <a:ea typeface="Microsoft YaHei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" sz="800" dirty="0">
              <a:latin typeface="Courier New"/>
              <a:ea typeface="Microsoft YaHei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122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7B4EB-659E-4D20-9305-964E68A2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>
                <a:ea typeface="Microsoft YaHei"/>
              </a:rPr>
              <a:t>What </a:t>
            </a:r>
            <a:r>
              <a:rPr lang="en-US" dirty="0">
                <a:solidFill>
                  <a:srgbClr val="FF0000"/>
                </a:solidFill>
                <a:ea typeface="Microsoft YaHei"/>
              </a:rPr>
              <a:t>isn't</a:t>
            </a:r>
            <a:r>
              <a:rPr lang="en-US" dirty="0">
                <a:ea typeface="Microsoft YaHei"/>
              </a:rPr>
              <a:t> NodeJS?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3F580-C11D-4D23-8127-5E9307ECF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9245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82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2EA8C-9279-439F-857E-AE549D47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 dirty="0">
                <a:ea typeface="Microsoft YaHei"/>
              </a:rPr>
              <a:t>What is NodeJS?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D08D-9E7D-491D-9E24-B7190292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dirty="0">
                <a:ea typeface="Microsoft YaHei"/>
              </a:rPr>
              <a:t>NodeJS is a runtime environment for running </a:t>
            </a:r>
            <a:r>
              <a:rPr lang="en-US" dirty="0" err="1">
                <a:ea typeface="Microsoft YaHei"/>
              </a:rPr>
              <a:t>javascript</a:t>
            </a:r>
            <a:r>
              <a:rPr lang="en-US" dirty="0">
                <a:ea typeface="Microsoft YaHei"/>
              </a:rPr>
              <a:t> applications outside the browser, so </a:t>
            </a:r>
            <a:r>
              <a:rPr lang="en-US" dirty="0" err="1">
                <a:ea typeface="Microsoft YaHei"/>
              </a:rPr>
              <a:t>javascript</a:t>
            </a:r>
            <a:r>
              <a:rPr lang="en-US" dirty="0">
                <a:ea typeface="Microsoft YaHei"/>
              </a:rPr>
              <a:t> on your backend </a:t>
            </a:r>
            <a:endParaRPr lang="en-US" dirty="0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1ECADAF-30AE-4E19-BB42-F2B976173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521" r="17812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DA9-4FC7-4C67-805A-4F423F38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"/>
              <a:t>History Of NodeJS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8FB4674-3A5D-49DD-AEBE-F781309EF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1084636" y="723900"/>
            <a:ext cx="5288037" cy="541020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6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A21FC-3378-48B0-8A0E-851BF347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 dirty="0">
                <a:ea typeface="Microsoft YaHei"/>
              </a:rPr>
              <a:t>Features of NodeJS</a:t>
            </a:r>
            <a:endParaRPr lang="en-US" dirty="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2CD9-418E-4DB8-9897-49C2F2B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>
                <a:ea typeface="+mn-lt"/>
                <a:cs typeface="+mn-lt"/>
              </a:rPr>
              <a:t>Asynchronous and Event Driven</a:t>
            </a:r>
            <a:endParaRPr lang="en-US" sz="13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ea typeface="+mn-lt"/>
                <a:cs typeface="+mn-lt"/>
              </a:rPr>
              <a:t>Very Fast</a:t>
            </a:r>
            <a:endParaRPr lang="en-US" sz="13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ea typeface="+mn-lt"/>
                <a:cs typeface="+mn-lt"/>
              </a:rPr>
              <a:t>Single Threaded but Highly Scalable</a:t>
            </a:r>
            <a:endParaRPr lang="en-US" sz="13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ea typeface="+mn-lt"/>
                <a:cs typeface="+mn-lt"/>
              </a:rPr>
              <a:t>No Buffering</a:t>
            </a:r>
            <a:endParaRPr lang="en-US" sz="13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ea typeface="+mn-lt"/>
                <a:cs typeface="+mn-lt"/>
              </a:rPr>
              <a:t>License</a:t>
            </a:r>
            <a:r>
              <a:rPr lang="en-US" sz="1300" dirty="0">
                <a:ea typeface="+mn-lt"/>
                <a:cs typeface="+mn-lt"/>
              </a:rPr>
              <a:t> − Node.js is released under the </a:t>
            </a:r>
            <a:r>
              <a:rPr lang="en-US" sz="1300" dirty="0">
                <a:ea typeface="+mn-lt"/>
                <a:cs typeface="+mn-lt"/>
                <a:hlinkClick r:id="rId3"/>
              </a:rPr>
              <a:t>MIT license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700">
              <a:ea typeface="Microsoft YaHei"/>
            </a:endParaRPr>
          </a:p>
          <a:p>
            <a:pPr>
              <a:lnSpc>
                <a:spcPct val="110000"/>
              </a:lnSpc>
            </a:pPr>
            <a:endParaRPr lang="en-US" sz="1700">
              <a:ea typeface="Microsoft YaHe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CE594CC-AA79-4734-82E9-3ABD342A6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62" r="17036" b="-2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F78075BE-4130-4D6A-B0EB-6397ED5E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42CE68A-1189-402E-851C-54D6598A3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" r="2" b="2"/>
          <a:stretch/>
        </p:blipFill>
        <p:spPr>
          <a:xfrm>
            <a:off x="800100" y="723899"/>
            <a:ext cx="10591800" cy="54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946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D2033"/>
      </a:dk2>
      <a:lt2>
        <a:srgbClr val="E2E8E3"/>
      </a:lt2>
      <a:accent1>
        <a:srgbClr val="C34DAF"/>
      </a:accent1>
      <a:accent2>
        <a:srgbClr val="943BB1"/>
      </a:accent2>
      <a:accent3>
        <a:srgbClr val="754DC3"/>
      </a:accent3>
      <a:accent4>
        <a:srgbClr val="3B44B1"/>
      </a:accent4>
      <a:accent5>
        <a:srgbClr val="4D87C3"/>
      </a:accent5>
      <a:accent6>
        <a:srgbClr val="3BA7B1"/>
      </a:accent6>
      <a:hlink>
        <a:srgbClr val="3F69BF"/>
      </a:hlink>
      <a:folHlink>
        <a:srgbClr val="7F7F7F"/>
      </a:folHlink>
    </a:clrScheme>
    <a:fontScheme name="Univers Calisto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ChronicleVTI</vt:lpstr>
      <vt:lpstr>Simple Dark</vt:lpstr>
      <vt:lpstr>NodeJS Demo Class </vt:lpstr>
      <vt:lpstr>Who Am I</vt:lpstr>
      <vt:lpstr>Before we jump onto Node</vt:lpstr>
      <vt:lpstr>Let's do some Javascript!!!</vt:lpstr>
      <vt:lpstr>What isn't NodeJS?</vt:lpstr>
      <vt:lpstr>What is NodeJS?</vt:lpstr>
      <vt:lpstr>History Of NodeJS</vt:lpstr>
      <vt:lpstr>Features of NodeJS</vt:lpstr>
      <vt:lpstr>PowerPoint Presentation</vt:lpstr>
      <vt:lpstr>Popular Frameworks among developers</vt:lpstr>
      <vt:lpstr>Where to use NodeJS?</vt:lpstr>
      <vt:lpstr>Performance of Node </vt:lpstr>
      <vt:lpstr>Let's Code</vt:lpstr>
      <vt:lpstr>Explanation of Demo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372</cp:revision>
  <dcterms:created xsi:type="dcterms:W3CDTF">2021-06-18T12:44:52Z</dcterms:created>
  <dcterms:modified xsi:type="dcterms:W3CDTF">2022-02-04T03:34:16Z</dcterms:modified>
</cp:coreProperties>
</file>