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sldIdLst>
    <p:sldId id="256" r:id="rId2"/>
    <p:sldId id="257" r:id="rId3"/>
    <p:sldId id="260" r:id="rId4"/>
    <p:sldId id="261" r:id="rId5"/>
    <p:sldId id="262" r:id="rId6"/>
    <p:sldId id="259" r:id="rId7"/>
    <p:sldId id="263" r:id="rId8"/>
    <p:sldId id="264" r:id="rId9"/>
    <p:sldId id="265" r:id="rId10"/>
    <p:sldId id="266" r:id="rId11"/>
    <p:sldId id="258" r:id="rId12"/>
    <p:sldId id="268" r:id="rId13"/>
    <p:sldId id="269" r:id="rId14"/>
    <p:sldId id="270" r:id="rId15"/>
    <p:sldId id="272" r:id="rId16"/>
    <p:sldId id="271" r:id="rId17"/>
    <p:sldId id="26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1737BE-D271-4354-9531-006601B2882C}" v="668" dt="2021-06-22T11:37:28.118"/>
    <p1510:client id="{8E4E6FEE-9173-0901-881A-EEDDE878139F}" v="326" dt="2021-06-26T13:00:32.058"/>
    <p1510:client id="{E02B066C-8069-3D98-8036-2D6A78EA9A36}" v="297" dt="2021-06-22T12:19:54.555"/>
    <p1510:client id="{EE2330DA-550A-48BD-88BA-9A4289A5F69F}" v="272" dt="2021-06-22T13:00:01.68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umarshi Nag Biswas" userId="S::soumarshi.biswas@nirman.io::36c65ff0-bfd8-4465-be95-9cdbb0a2b59d" providerId="AD" clId="Web-{EE2330DA-550A-48BD-88BA-9A4289A5F69F}"/>
    <pc:docChg chg="addSld modSld">
      <pc:chgData name="Soumarshi Nag Biswas" userId="S::soumarshi.biswas@nirman.io::36c65ff0-bfd8-4465-be95-9cdbb0a2b59d" providerId="AD" clId="Web-{EE2330DA-550A-48BD-88BA-9A4289A5F69F}" dt="2021-06-22T13:00:01.156" v="127" actId="20577"/>
      <pc:docMkLst>
        <pc:docMk/>
      </pc:docMkLst>
      <pc:sldChg chg="modSp">
        <pc:chgData name="Soumarshi Nag Biswas" userId="S::soumarshi.biswas@nirman.io::36c65ff0-bfd8-4465-be95-9cdbb0a2b59d" providerId="AD" clId="Web-{EE2330DA-550A-48BD-88BA-9A4289A5F69F}" dt="2021-06-22T13:00:01.156" v="127" actId="20577"/>
        <pc:sldMkLst>
          <pc:docMk/>
          <pc:sldMk cId="109857222" sldId="256"/>
        </pc:sldMkLst>
        <pc:spChg chg="mod">
          <ac:chgData name="Soumarshi Nag Biswas" userId="S::soumarshi.biswas@nirman.io::36c65ff0-bfd8-4465-be95-9cdbb0a2b59d" providerId="AD" clId="Web-{EE2330DA-550A-48BD-88BA-9A4289A5F69F}" dt="2021-06-22T13:00:01.156" v="127" actId="20577"/>
          <ac:spMkLst>
            <pc:docMk/>
            <pc:sldMk cId="109857222" sldId="256"/>
            <ac:spMk id="3" creationId="{00000000-0000-0000-0000-000000000000}"/>
          </ac:spMkLst>
        </pc:spChg>
      </pc:sldChg>
      <pc:sldChg chg="modSp new">
        <pc:chgData name="Soumarshi Nag Biswas" userId="S::soumarshi.biswas@nirman.io::36c65ff0-bfd8-4465-be95-9cdbb0a2b59d" providerId="AD" clId="Web-{EE2330DA-550A-48BD-88BA-9A4289A5F69F}" dt="2021-06-22T12:58:23.790" v="121" actId="20577"/>
        <pc:sldMkLst>
          <pc:docMk/>
          <pc:sldMk cId="212418294" sldId="271"/>
        </pc:sldMkLst>
        <pc:spChg chg="mod">
          <ac:chgData name="Soumarshi Nag Biswas" userId="S::soumarshi.biswas@nirman.io::36c65ff0-bfd8-4465-be95-9cdbb0a2b59d" providerId="AD" clId="Web-{EE2330DA-550A-48BD-88BA-9A4289A5F69F}" dt="2021-06-22T12:31:07.276" v="4" actId="20577"/>
          <ac:spMkLst>
            <pc:docMk/>
            <pc:sldMk cId="212418294" sldId="271"/>
            <ac:spMk id="2" creationId="{D6F755A0-4713-4574-BB82-E9EF67FFC645}"/>
          </ac:spMkLst>
        </pc:spChg>
        <pc:spChg chg="mod">
          <ac:chgData name="Soumarshi Nag Biswas" userId="S::soumarshi.biswas@nirman.io::36c65ff0-bfd8-4465-be95-9cdbb0a2b59d" providerId="AD" clId="Web-{EE2330DA-550A-48BD-88BA-9A4289A5F69F}" dt="2021-06-22T12:58:23.790" v="121" actId="20577"/>
          <ac:spMkLst>
            <pc:docMk/>
            <pc:sldMk cId="212418294" sldId="271"/>
            <ac:spMk id="3" creationId="{436360D9-2E9F-4D61-9043-9176733D1EC9}"/>
          </ac:spMkLst>
        </pc:spChg>
      </pc:sldChg>
    </pc:docChg>
  </pc:docChgLst>
  <pc:docChgLst>
    <pc:chgData name="Soumarshi Nag Biswas" userId="S::soumarshi.biswas@nirman.io::36c65ff0-bfd8-4465-be95-9cdbb0a2b59d" providerId="AD" clId="Web-{331737BE-D271-4354-9531-006601B2882C}"/>
    <pc:docChg chg="addSld delSld modSld sldOrd addMainMaster delMainMaster">
      <pc:chgData name="Soumarshi Nag Biswas" userId="S::soumarshi.biswas@nirman.io::36c65ff0-bfd8-4465-be95-9cdbb0a2b59d" providerId="AD" clId="Web-{331737BE-D271-4354-9531-006601B2882C}" dt="2021-06-22T11:37:31.118" v="393"/>
      <pc:docMkLst>
        <pc:docMk/>
      </pc:docMkLst>
      <pc:sldChg chg="addSp delSp modSp mod setBg modClrScheme chgLayout">
        <pc:chgData name="Soumarshi Nag Biswas" userId="S::soumarshi.biswas@nirman.io::36c65ff0-bfd8-4465-be95-9cdbb0a2b59d" providerId="AD" clId="Web-{331737BE-D271-4354-9531-006601B2882C}" dt="2021-06-22T11:14:56.428" v="13"/>
        <pc:sldMkLst>
          <pc:docMk/>
          <pc:sldMk cId="109857222" sldId="256"/>
        </pc:sldMkLst>
        <pc:spChg chg="mod">
          <ac:chgData name="Soumarshi Nag Biswas" userId="S::soumarshi.biswas@nirman.io::36c65ff0-bfd8-4465-be95-9cdbb0a2b59d" providerId="AD" clId="Web-{331737BE-D271-4354-9531-006601B2882C}" dt="2021-06-22T11:14:56.428" v="13"/>
          <ac:spMkLst>
            <pc:docMk/>
            <pc:sldMk cId="109857222" sldId="256"/>
            <ac:spMk id="2" creationId="{00000000-0000-0000-0000-000000000000}"/>
          </ac:spMkLst>
        </pc:spChg>
        <pc:spChg chg="mod">
          <ac:chgData name="Soumarshi Nag Biswas" userId="S::soumarshi.biswas@nirman.io::36c65ff0-bfd8-4465-be95-9cdbb0a2b59d" providerId="AD" clId="Web-{331737BE-D271-4354-9531-006601B2882C}" dt="2021-06-22T11:14:56.428" v="13"/>
          <ac:spMkLst>
            <pc:docMk/>
            <pc:sldMk cId="109857222" sldId="256"/>
            <ac:spMk id="3" creationId="{00000000-0000-0000-0000-000000000000}"/>
          </ac:spMkLst>
        </pc:spChg>
        <pc:spChg chg="add">
          <ac:chgData name="Soumarshi Nag Biswas" userId="S::soumarshi.biswas@nirman.io::36c65ff0-bfd8-4465-be95-9cdbb0a2b59d" providerId="AD" clId="Web-{331737BE-D271-4354-9531-006601B2882C}" dt="2021-06-22T11:14:56.428" v="13"/>
          <ac:spMkLst>
            <pc:docMk/>
            <pc:sldMk cId="109857222" sldId="256"/>
            <ac:spMk id="5" creationId="{7A18C9FB-EC4C-4DAE-8F7D-C6E5AF607958}"/>
          </ac:spMkLst>
        </pc:spChg>
        <pc:spChg chg="add">
          <ac:chgData name="Soumarshi Nag Biswas" userId="S::soumarshi.biswas@nirman.io::36c65ff0-bfd8-4465-be95-9cdbb0a2b59d" providerId="AD" clId="Web-{331737BE-D271-4354-9531-006601B2882C}" dt="2021-06-22T11:14:56.428" v="13"/>
          <ac:spMkLst>
            <pc:docMk/>
            <pc:sldMk cId="109857222" sldId="256"/>
            <ac:spMk id="7" creationId="{F47DB6CD-8E9E-4643-B3B6-01BD80429B3C}"/>
          </ac:spMkLst>
        </pc:spChg>
        <pc:spChg chg="add del">
          <ac:chgData name="Soumarshi Nag Biswas" userId="S::soumarshi.biswas@nirman.io::36c65ff0-bfd8-4465-be95-9cdbb0a2b59d" providerId="AD" clId="Web-{331737BE-D271-4354-9531-006601B2882C}" dt="2021-06-22T11:14:56.381" v="12"/>
          <ac:spMkLst>
            <pc:docMk/>
            <pc:sldMk cId="109857222" sldId="256"/>
            <ac:spMk id="9" creationId="{4AA13AD3-0A4F-475A-BEBB-DEEFF5C096C3}"/>
          </ac:spMkLst>
        </pc:spChg>
        <pc:spChg chg="add del">
          <ac:chgData name="Soumarshi Nag Biswas" userId="S::soumarshi.biswas@nirman.io::36c65ff0-bfd8-4465-be95-9cdbb0a2b59d" providerId="AD" clId="Web-{331737BE-D271-4354-9531-006601B2882C}" dt="2021-06-22T11:14:56.381" v="12"/>
          <ac:spMkLst>
            <pc:docMk/>
            <pc:sldMk cId="109857222" sldId="256"/>
            <ac:spMk id="11" creationId="{5C60DF7C-88F0-40A5-96EC-BABE7A4A39AA}"/>
          </ac:spMkLst>
        </pc:spChg>
        <pc:picChg chg="add del">
          <ac:chgData name="Soumarshi Nag Biswas" userId="S::soumarshi.biswas@nirman.io::36c65ff0-bfd8-4465-be95-9cdbb0a2b59d" providerId="AD" clId="Web-{331737BE-D271-4354-9531-006601B2882C}" dt="2021-06-22T11:14:56.381" v="12"/>
          <ac:picMkLst>
            <pc:docMk/>
            <pc:sldMk cId="109857222" sldId="256"/>
            <ac:picMk id="4" creationId="{40F6F75F-8E46-4ED7-897A-88DF5F01FFB4}"/>
          </ac:picMkLst>
        </pc:picChg>
        <pc:picChg chg="add">
          <ac:chgData name="Soumarshi Nag Biswas" userId="S::soumarshi.biswas@nirman.io::36c65ff0-bfd8-4465-be95-9cdbb0a2b59d" providerId="AD" clId="Web-{331737BE-D271-4354-9531-006601B2882C}" dt="2021-06-22T11:14:56.428" v="13"/>
          <ac:picMkLst>
            <pc:docMk/>
            <pc:sldMk cId="109857222" sldId="256"/>
            <ac:picMk id="6" creationId="{A484D4F0-6700-4024-A7A8-9D8D378B5360}"/>
          </ac:picMkLst>
        </pc:picChg>
      </pc:sldChg>
      <pc:sldChg chg="modSp new">
        <pc:chgData name="Soumarshi Nag Biswas" userId="S::soumarshi.biswas@nirman.io::36c65ff0-bfd8-4465-be95-9cdbb0a2b59d" providerId="AD" clId="Web-{331737BE-D271-4354-9531-006601B2882C}" dt="2021-06-22T11:16:14.008" v="39" actId="20577"/>
        <pc:sldMkLst>
          <pc:docMk/>
          <pc:sldMk cId="3549043933" sldId="257"/>
        </pc:sldMkLst>
        <pc:spChg chg="mod">
          <ac:chgData name="Soumarshi Nag Biswas" userId="S::soumarshi.biswas@nirman.io::36c65ff0-bfd8-4465-be95-9cdbb0a2b59d" providerId="AD" clId="Web-{331737BE-D271-4354-9531-006601B2882C}" dt="2021-06-22T11:15:35.319" v="26" actId="20577"/>
          <ac:spMkLst>
            <pc:docMk/>
            <pc:sldMk cId="3549043933" sldId="257"/>
            <ac:spMk id="2" creationId="{22E7678E-C7D5-4DE7-BB53-05D538B7CCFA}"/>
          </ac:spMkLst>
        </pc:spChg>
        <pc:spChg chg="mod">
          <ac:chgData name="Soumarshi Nag Biswas" userId="S::soumarshi.biswas@nirman.io::36c65ff0-bfd8-4465-be95-9cdbb0a2b59d" providerId="AD" clId="Web-{331737BE-D271-4354-9531-006601B2882C}" dt="2021-06-22T11:16:14.008" v="39" actId="20577"/>
          <ac:spMkLst>
            <pc:docMk/>
            <pc:sldMk cId="3549043933" sldId="257"/>
            <ac:spMk id="3" creationId="{D82342B7-AC1A-4FF9-946F-D58C18C3C40B}"/>
          </ac:spMkLst>
        </pc:spChg>
      </pc:sldChg>
      <pc:sldChg chg="addSp modSp new">
        <pc:chgData name="Soumarshi Nag Biswas" userId="S::soumarshi.biswas@nirman.io::36c65ff0-bfd8-4465-be95-9cdbb0a2b59d" providerId="AD" clId="Web-{331737BE-D271-4354-9531-006601B2882C}" dt="2021-06-22T11:19:19.197" v="85" actId="20577"/>
        <pc:sldMkLst>
          <pc:docMk/>
          <pc:sldMk cId="777284569" sldId="258"/>
        </pc:sldMkLst>
        <pc:spChg chg="mod">
          <ac:chgData name="Soumarshi Nag Biswas" userId="S::soumarshi.biswas@nirman.io::36c65ff0-bfd8-4465-be95-9cdbb0a2b59d" providerId="AD" clId="Web-{331737BE-D271-4354-9531-006601B2882C}" dt="2021-06-22T11:16:55.649" v="46" actId="20577"/>
          <ac:spMkLst>
            <pc:docMk/>
            <pc:sldMk cId="777284569" sldId="258"/>
            <ac:spMk id="2" creationId="{84449287-8BFD-40AA-836B-68F51FBDBD3C}"/>
          </ac:spMkLst>
        </pc:spChg>
        <pc:spChg chg="mod">
          <ac:chgData name="Soumarshi Nag Biswas" userId="S::soumarshi.biswas@nirman.io::36c65ff0-bfd8-4465-be95-9cdbb0a2b59d" providerId="AD" clId="Web-{331737BE-D271-4354-9531-006601B2882C}" dt="2021-06-22T11:19:19.197" v="85" actId="20577"/>
          <ac:spMkLst>
            <pc:docMk/>
            <pc:sldMk cId="777284569" sldId="258"/>
            <ac:spMk id="3" creationId="{0A9618AE-8002-4362-9BD8-8B7E518682A7}"/>
          </ac:spMkLst>
        </pc:spChg>
        <pc:graphicFrameChg chg="add mod modGraphic">
          <ac:chgData name="Soumarshi Nag Biswas" userId="S::soumarshi.biswas@nirman.io::36c65ff0-bfd8-4465-be95-9cdbb0a2b59d" providerId="AD" clId="Web-{331737BE-D271-4354-9531-006601B2882C}" dt="2021-06-22T11:19:01.932" v="78" actId="1076"/>
          <ac:graphicFrameMkLst>
            <pc:docMk/>
            <pc:sldMk cId="777284569" sldId="258"/>
            <ac:graphicFrameMk id="4" creationId="{30A5F052-5B02-401A-B570-6EFF369CA93E}"/>
          </ac:graphicFrameMkLst>
        </pc:graphicFrameChg>
      </pc:sldChg>
      <pc:sldChg chg="modSp new del">
        <pc:chgData name="Soumarshi Nag Biswas" userId="S::soumarshi.biswas@nirman.io::36c65ff0-bfd8-4465-be95-9cdbb0a2b59d" providerId="AD" clId="Web-{331737BE-D271-4354-9531-006601B2882C}" dt="2021-06-22T11:20:13.026" v="93"/>
        <pc:sldMkLst>
          <pc:docMk/>
          <pc:sldMk cId="2149458248" sldId="259"/>
        </pc:sldMkLst>
        <pc:spChg chg="mod">
          <ac:chgData name="Soumarshi Nag Biswas" userId="S::soumarshi.biswas@nirman.io::36c65ff0-bfd8-4465-be95-9cdbb0a2b59d" providerId="AD" clId="Web-{331737BE-D271-4354-9531-006601B2882C}" dt="2021-06-22T11:19:34.244" v="92" actId="20577"/>
          <ac:spMkLst>
            <pc:docMk/>
            <pc:sldMk cId="2149458248" sldId="259"/>
            <ac:spMk id="2" creationId="{4B13CB65-B3DD-45F9-975B-D4FC0202C547}"/>
          </ac:spMkLst>
        </pc:spChg>
      </pc:sldChg>
      <pc:sldChg chg="addSp modSp new mod ord setBg">
        <pc:chgData name="Soumarshi Nag Biswas" userId="S::soumarshi.biswas@nirman.io::36c65ff0-bfd8-4465-be95-9cdbb0a2b59d" providerId="AD" clId="Web-{331737BE-D271-4354-9531-006601B2882C}" dt="2021-06-22T11:27:59.439" v="200" actId="20577"/>
        <pc:sldMkLst>
          <pc:docMk/>
          <pc:sldMk cId="3464080448" sldId="259"/>
        </pc:sldMkLst>
        <pc:spChg chg="mod ord">
          <ac:chgData name="Soumarshi Nag Biswas" userId="S::soumarshi.biswas@nirman.io::36c65ff0-bfd8-4465-be95-9cdbb0a2b59d" providerId="AD" clId="Web-{331737BE-D271-4354-9531-006601B2882C}" dt="2021-06-22T11:27:23.126" v="190" actId="1076"/>
          <ac:spMkLst>
            <pc:docMk/>
            <pc:sldMk cId="3464080448" sldId="259"/>
            <ac:spMk id="2" creationId="{A39D8D20-39C0-4228-9EBE-AE1C35E29F7F}"/>
          </ac:spMkLst>
        </pc:spChg>
        <pc:spChg chg="mod">
          <ac:chgData name="Soumarshi Nag Biswas" userId="S::soumarshi.biswas@nirman.io::36c65ff0-bfd8-4465-be95-9cdbb0a2b59d" providerId="AD" clId="Web-{331737BE-D271-4354-9531-006601B2882C}" dt="2021-06-22T11:27:59.439" v="200" actId="20577"/>
          <ac:spMkLst>
            <pc:docMk/>
            <pc:sldMk cId="3464080448" sldId="259"/>
            <ac:spMk id="3" creationId="{18C5B4D9-8CAB-4AC5-ABA7-36068CEFE8FB}"/>
          </ac:spMkLst>
        </pc:spChg>
        <pc:spChg chg="add">
          <ac:chgData name="Soumarshi Nag Biswas" userId="S::soumarshi.biswas@nirman.io::36c65ff0-bfd8-4465-be95-9cdbb0a2b59d" providerId="AD" clId="Web-{331737BE-D271-4354-9531-006601B2882C}" dt="2021-06-22T11:26:23.016" v="160"/>
          <ac:spMkLst>
            <pc:docMk/>
            <pc:sldMk cId="3464080448" sldId="259"/>
            <ac:spMk id="9" creationId="{987A0FBA-CC04-4256-A8EB-BB3C543E989C}"/>
          </ac:spMkLst>
        </pc:spChg>
        <pc:spChg chg="add">
          <ac:chgData name="Soumarshi Nag Biswas" userId="S::soumarshi.biswas@nirman.io::36c65ff0-bfd8-4465-be95-9cdbb0a2b59d" providerId="AD" clId="Web-{331737BE-D271-4354-9531-006601B2882C}" dt="2021-06-22T11:26:23.016" v="160"/>
          <ac:spMkLst>
            <pc:docMk/>
            <pc:sldMk cId="3464080448" sldId="259"/>
            <ac:spMk id="11" creationId="{3362A0EA-3E81-4464-94B8-70BE5870EDC0}"/>
          </ac:spMkLst>
        </pc:spChg>
        <pc:picChg chg="add">
          <ac:chgData name="Soumarshi Nag Biswas" userId="S::soumarshi.biswas@nirman.io::36c65ff0-bfd8-4465-be95-9cdbb0a2b59d" providerId="AD" clId="Web-{331737BE-D271-4354-9531-006601B2882C}" dt="2021-06-22T11:26:23.016" v="160"/>
          <ac:picMkLst>
            <pc:docMk/>
            <pc:sldMk cId="3464080448" sldId="259"/>
            <ac:picMk id="5" creationId="{21C51E7B-444C-4782-A6A8-239B05A819AA}"/>
          </ac:picMkLst>
        </pc:picChg>
      </pc:sldChg>
      <pc:sldChg chg="addSp delSp modSp new">
        <pc:chgData name="Soumarshi Nag Biswas" userId="S::soumarshi.biswas@nirman.io::36c65ff0-bfd8-4465-be95-9cdbb0a2b59d" providerId="AD" clId="Web-{331737BE-D271-4354-9531-006601B2882C}" dt="2021-06-22T11:22:14.309" v="112" actId="1076"/>
        <pc:sldMkLst>
          <pc:docMk/>
          <pc:sldMk cId="3729366644" sldId="260"/>
        </pc:sldMkLst>
        <pc:spChg chg="mod">
          <ac:chgData name="Soumarshi Nag Biswas" userId="S::soumarshi.biswas@nirman.io::36c65ff0-bfd8-4465-be95-9cdbb0a2b59d" providerId="AD" clId="Web-{331737BE-D271-4354-9531-006601B2882C}" dt="2021-06-22T11:22:09.997" v="110" actId="20577"/>
          <ac:spMkLst>
            <pc:docMk/>
            <pc:sldMk cId="3729366644" sldId="260"/>
            <ac:spMk id="2" creationId="{DDDC4C5E-673D-4BB4-AE75-49C90014A78B}"/>
          </ac:spMkLst>
        </pc:spChg>
        <pc:spChg chg="del">
          <ac:chgData name="Soumarshi Nag Biswas" userId="S::soumarshi.biswas@nirman.io::36c65ff0-bfd8-4465-be95-9cdbb0a2b59d" providerId="AD" clId="Web-{331737BE-D271-4354-9531-006601B2882C}" dt="2021-06-22T11:21:55.340" v="101"/>
          <ac:spMkLst>
            <pc:docMk/>
            <pc:sldMk cId="3729366644" sldId="260"/>
            <ac:spMk id="3" creationId="{1FFEA7BC-6D0C-4621-A8B0-A501001D4FA1}"/>
          </ac:spMkLst>
        </pc:spChg>
        <pc:picChg chg="add mod ord">
          <ac:chgData name="Soumarshi Nag Biswas" userId="S::soumarshi.biswas@nirman.io::36c65ff0-bfd8-4465-be95-9cdbb0a2b59d" providerId="AD" clId="Web-{331737BE-D271-4354-9531-006601B2882C}" dt="2021-06-22T11:22:14.309" v="112" actId="1076"/>
          <ac:picMkLst>
            <pc:docMk/>
            <pc:sldMk cId="3729366644" sldId="260"/>
            <ac:picMk id="4" creationId="{63E187B2-007A-4C90-8D5B-69244CB9BEE0}"/>
          </ac:picMkLst>
        </pc:picChg>
      </pc:sldChg>
      <pc:sldChg chg="addSp delSp modSp new">
        <pc:chgData name="Soumarshi Nag Biswas" userId="S::soumarshi.biswas@nirman.io::36c65ff0-bfd8-4465-be95-9cdbb0a2b59d" providerId="AD" clId="Web-{331737BE-D271-4354-9531-006601B2882C}" dt="2021-06-22T11:22:57.513" v="125" actId="1076"/>
        <pc:sldMkLst>
          <pc:docMk/>
          <pc:sldMk cId="3645256835" sldId="261"/>
        </pc:sldMkLst>
        <pc:spChg chg="mod">
          <ac:chgData name="Soumarshi Nag Biswas" userId="S::soumarshi.biswas@nirman.io::36c65ff0-bfd8-4465-be95-9cdbb0a2b59d" providerId="AD" clId="Web-{331737BE-D271-4354-9531-006601B2882C}" dt="2021-06-22T11:22:39.325" v="119" actId="20577"/>
          <ac:spMkLst>
            <pc:docMk/>
            <pc:sldMk cId="3645256835" sldId="261"/>
            <ac:spMk id="2" creationId="{2227D5E6-FC72-47F9-ABBC-6E09686B9183}"/>
          </ac:spMkLst>
        </pc:spChg>
        <pc:spChg chg="del mod">
          <ac:chgData name="Soumarshi Nag Biswas" userId="S::soumarshi.biswas@nirman.io::36c65ff0-bfd8-4465-be95-9cdbb0a2b59d" providerId="AD" clId="Web-{331737BE-D271-4354-9531-006601B2882C}" dt="2021-06-22T11:22:41.700" v="122"/>
          <ac:spMkLst>
            <pc:docMk/>
            <pc:sldMk cId="3645256835" sldId="261"/>
            <ac:spMk id="3" creationId="{FC170492-17A9-42F4-B1DA-11FEE139ACA2}"/>
          </ac:spMkLst>
        </pc:spChg>
        <pc:picChg chg="add mod ord">
          <ac:chgData name="Soumarshi Nag Biswas" userId="S::soumarshi.biswas@nirman.io::36c65ff0-bfd8-4465-be95-9cdbb0a2b59d" providerId="AD" clId="Web-{331737BE-D271-4354-9531-006601B2882C}" dt="2021-06-22T11:22:57.513" v="125" actId="1076"/>
          <ac:picMkLst>
            <pc:docMk/>
            <pc:sldMk cId="3645256835" sldId="261"/>
            <ac:picMk id="4" creationId="{B95AFF07-0127-4FE5-8067-3E4D5220C31A}"/>
          </ac:picMkLst>
        </pc:picChg>
      </pc:sldChg>
      <pc:sldChg chg="addSp delSp modSp new">
        <pc:chgData name="Soumarshi Nag Biswas" userId="S::soumarshi.biswas@nirman.io::36c65ff0-bfd8-4465-be95-9cdbb0a2b59d" providerId="AD" clId="Web-{331737BE-D271-4354-9531-006601B2882C}" dt="2021-06-22T11:24:07.279" v="143" actId="1076"/>
        <pc:sldMkLst>
          <pc:docMk/>
          <pc:sldMk cId="3375849374" sldId="262"/>
        </pc:sldMkLst>
        <pc:spChg chg="mod">
          <ac:chgData name="Soumarshi Nag Biswas" userId="S::soumarshi.biswas@nirman.io::36c65ff0-bfd8-4465-be95-9cdbb0a2b59d" providerId="AD" clId="Web-{331737BE-D271-4354-9531-006601B2882C}" dt="2021-06-22T11:24:00.357" v="140" actId="1076"/>
          <ac:spMkLst>
            <pc:docMk/>
            <pc:sldMk cId="3375849374" sldId="262"/>
            <ac:spMk id="2" creationId="{F27548DF-E439-4E18-A660-AE69DFDD99AF}"/>
          </ac:spMkLst>
        </pc:spChg>
        <pc:spChg chg="del">
          <ac:chgData name="Soumarshi Nag Biswas" userId="S::soumarshi.biswas@nirman.io::36c65ff0-bfd8-4465-be95-9cdbb0a2b59d" providerId="AD" clId="Web-{331737BE-D271-4354-9531-006601B2882C}" dt="2021-06-22T11:23:34.201" v="132"/>
          <ac:spMkLst>
            <pc:docMk/>
            <pc:sldMk cId="3375849374" sldId="262"/>
            <ac:spMk id="3" creationId="{95C29933-D09A-44C1-A4F6-C668B77AD726}"/>
          </ac:spMkLst>
        </pc:spChg>
        <pc:picChg chg="add mod">
          <ac:chgData name="Soumarshi Nag Biswas" userId="S::soumarshi.biswas@nirman.io::36c65ff0-bfd8-4465-be95-9cdbb0a2b59d" providerId="AD" clId="Web-{331737BE-D271-4354-9531-006601B2882C}" dt="2021-06-22T11:24:07.279" v="143" actId="1076"/>
          <ac:picMkLst>
            <pc:docMk/>
            <pc:sldMk cId="3375849374" sldId="262"/>
            <ac:picMk id="4" creationId="{60F21608-CF61-43AE-8806-56759816E201}"/>
          </ac:picMkLst>
        </pc:picChg>
      </pc:sldChg>
      <pc:sldChg chg="addSp delSp modSp new mod setBg">
        <pc:chgData name="Soumarshi Nag Biswas" userId="S::soumarshi.biswas@nirman.io::36c65ff0-bfd8-4465-be95-9cdbb0a2b59d" providerId="AD" clId="Web-{331737BE-D271-4354-9531-006601B2882C}" dt="2021-06-22T11:31:41.832" v="272" actId="14100"/>
        <pc:sldMkLst>
          <pc:docMk/>
          <pc:sldMk cId="1416373803" sldId="263"/>
        </pc:sldMkLst>
        <pc:spChg chg="mod ord">
          <ac:chgData name="Soumarshi Nag Biswas" userId="S::soumarshi.biswas@nirman.io::36c65ff0-bfd8-4465-be95-9cdbb0a2b59d" providerId="AD" clId="Web-{331737BE-D271-4354-9531-006601B2882C}" dt="2021-06-22T11:30:40.019" v="252" actId="1076"/>
          <ac:spMkLst>
            <pc:docMk/>
            <pc:sldMk cId="1416373803" sldId="263"/>
            <ac:spMk id="2" creationId="{E1755141-EB4B-4F18-9276-7C461707AF86}"/>
          </ac:spMkLst>
        </pc:spChg>
        <pc:spChg chg="mod">
          <ac:chgData name="Soumarshi Nag Biswas" userId="S::soumarshi.biswas@nirman.io::36c65ff0-bfd8-4465-be95-9cdbb0a2b59d" providerId="AD" clId="Web-{331737BE-D271-4354-9531-006601B2882C}" dt="2021-06-22T11:31:41.832" v="272" actId="14100"/>
          <ac:spMkLst>
            <pc:docMk/>
            <pc:sldMk cId="1416373803" sldId="263"/>
            <ac:spMk id="3" creationId="{516F2C09-118E-414E-B4ED-9B77DDCF64C6}"/>
          </ac:spMkLst>
        </pc:spChg>
        <pc:spChg chg="add del">
          <ac:chgData name="Soumarshi Nag Biswas" userId="S::soumarshi.biswas@nirman.io::36c65ff0-bfd8-4465-be95-9cdbb0a2b59d" providerId="AD" clId="Web-{331737BE-D271-4354-9531-006601B2882C}" dt="2021-06-22T11:30:28.816" v="249"/>
          <ac:spMkLst>
            <pc:docMk/>
            <pc:sldMk cId="1416373803" sldId="263"/>
            <ac:spMk id="9" creationId="{987A0FBA-CC04-4256-A8EB-BB3C543E989C}"/>
          </ac:spMkLst>
        </pc:spChg>
        <pc:spChg chg="add del">
          <ac:chgData name="Soumarshi Nag Biswas" userId="S::soumarshi.biswas@nirman.io::36c65ff0-bfd8-4465-be95-9cdbb0a2b59d" providerId="AD" clId="Web-{331737BE-D271-4354-9531-006601B2882C}" dt="2021-06-22T11:30:28.816" v="249"/>
          <ac:spMkLst>
            <pc:docMk/>
            <pc:sldMk cId="1416373803" sldId="263"/>
            <ac:spMk id="11" creationId="{3362A0EA-3E81-4464-94B8-70BE5870EDC0}"/>
          </ac:spMkLst>
        </pc:spChg>
        <pc:spChg chg="add">
          <ac:chgData name="Soumarshi Nag Biswas" userId="S::soumarshi.biswas@nirman.io::36c65ff0-bfd8-4465-be95-9cdbb0a2b59d" providerId="AD" clId="Web-{331737BE-D271-4354-9531-006601B2882C}" dt="2021-06-22T11:30:28.816" v="249"/>
          <ac:spMkLst>
            <pc:docMk/>
            <pc:sldMk cId="1416373803" sldId="263"/>
            <ac:spMk id="16" creationId="{987A0FBA-CC04-4256-A8EB-BB3C543E989C}"/>
          </ac:spMkLst>
        </pc:spChg>
        <pc:spChg chg="add">
          <ac:chgData name="Soumarshi Nag Biswas" userId="S::soumarshi.biswas@nirman.io::36c65ff0-bfd8-4465-be95-9cdbb0a2b59d" providerId="AD" clId="Web-{331737BE-D271-4354-9531-006601B2882C}" dt="2021-06-22T11:30:28.816" v="249"/>
          <ac:spMkLst>
            <pc:docMk/>
            <pc:sldMk cId="1416373803" sldId="263"/>
            <ac:spMk id="18" creationId="{C75CD783-E708-4711-B23C-5B7B72A3D8F0}"/>
          </ac:spMkLst>
        </pc:spChg>
        <pc:spChg chg="add">
          <ac:chgData name="Soumarshi Nag Biswas" userId="S::soumarshi.biswas@nirman.io::36c65ff0-bfd8-4465-be95-9cdbb0a2b59d" providerId="AD" clId="Web-{331737BE-D271-4354-9531-006601B2882C}" dt="2021-06-22T11:30:28.816" v="249"/>
          <ac:spMkLst>
            <pc:docMk/>
            <pc:sldMk cId="1416373803" sldId="263"/>
            <ac:spMk id="20" creationId="{E633B38B-B87A-4288-A20F-0223A6C27A5A}"/>
          </ac:spMkLst>
        </pc:spChg>
        <pc:picChg chg="add mod">
          <ac:chgData name="Soumarshi Nag Biswas" userId="S::soumarshi.biswas@nirman.io::36c65ff0-bfd8-4465-be95-9cdbb0a2b59d" providerId="AD" clId="Web-{331737BE-D271-4354-9531-006601B2882C}" dt="2021-06-22T11:30:28.816" v="249"/>
          <ac:picMkLst>
            <pc:docMk/>
            <pc:sldMk cId="1416373803" sldId="263"/>
            <ac:picMk id="5" creationId="{A5B0CE20-08DE-42FF-9A7E-CBA928BDA4D9}"/>
          </ac:picMkLst>
        </pc:picChg>
      </pc:sldChg>
      <pc:sldChg chg="modSp new">
        <pc:chgData name="Soumarshi Nag Biswas" userId="S::soumarshi.biswas@nirman.io::36c65ff0-bfd8-4465-be95-9cdbb0a2b59d" providerId="AD" clId="Web-{331737BE-D271-4354-9531-006601B2882C}" dt="2021-06-22T11:33:02.240" v="293" actId="20577"/>
        <pc:sldMkLst>
          <pc:docMk/>
          <pc:sldMk cId="992864597" sldId="264"/>
        </pc:sldMkLst>
        <pc:spChg chg="mod">
          <ac:chgData name="Soumarshi Nag Biswas" userId="S::soumarshi.biswas@nirman.io::36c65ff0-bfd8-4465-be95-9cdbb0a2b59d" providerId="AD" clId="Web-{331737BE-D271-4354-9531-006601B2882C}" dt="2021-06-22T11:32:15.317" v="277" actId="20577"/>
          <ac:spMkLst>
            <pc:docMk/>
            <pc:sldMk cId="992864597" sldId="264"/>
            <ac:spMk id="2" creationId="{ABEF7BC9-B22C-4D9F-95DD-8E18D64E64DB}"/>
          </ac:spMkLst>
        </pc:spChg>
        <pc:spChg chg="mod">
          <ac:chgData name="Soumarshi Nag Biswas" userId="S::soumarshi.biswas@nirman.io::36c65ff0-bfd8-4465-be95-9cdbb0a2b59d" providerId="AD" clId="Web-{331737BE-D271-4354-9531-006601B2882C}" dt="2021-06-22T11:33:02.240" v="293" actId="20577"/>
          <ac:spMkLst>
            <pc:docMk/>
            <pc:sldMk cId="992864597" sldId="264"/>
            <ac:spMk id="3" creationId="{33CD312D-C419-42C4-A4B8-32CC2F603E6E}"/>
          </ac:spMkLst>
        </pc:spChg>
      </pc:sldChg>
      <pc:sldChg chg="modSp new">
        <pc:chgData name="Soumarshi Nag Biswas" userId="S::soumarshi.biswas@nirman.io::36c65ff0-bfd8-4465-be95-9cdbb0a2b59d" providerId="AD" clId="Web-{331737BE-D271-4354-9531-006601B2882C}" dt="2021-06-22T11:34:28.663" v="337" actId="20577"/>
        <pc:sldMkLst>
          <pc:docMk/>
          <pc:sldMk cId="3353210097" sldId="265"/>
        </pc:sldMkLst>
        <pc:spChg chg="mod">
          <ac:chgData name="Soumarshi Nag Biswas" userId="S::soumarshi.biswas@nirman.io::36c65ff0-bfd8-4465-be95-9cdbb0a2b59d" providerId="AD" clId="Web-{331737BE-D271-4354-9531-006601B2882C}" dt="2021-06-22T11:33:37.771" v="315" actId="20577"/>
          <ac:spMkLst>
            <pc:docMk/>
            <pc:sldMk cId="3353210097" sldId="265"/>
            <ac:spMk id="2" creationId="{9B1AF05B-402A-48C7-8801-0E01785F772D}"/>
          </ac:spMkLst>
        </pc:spChg>
        <pc:spChg chg="mod">
          <ac:chgData name="Soumarshi Nag Biswas" userId="S::soumarshi.biswas@nirman.io::36c65ff0-bfd8-4465-be95-9cdbb0a2b59d" providerId="AD" clId="Web-{331737BE-D271-4354-9531-006601B2882C}" dt="2021-06-22T11:34:28.663" v="337" actId="20577"/>
          <ac:spMkLst>
            <pc:docMk/>
            <pc:sldMk cId="3353210097" sldId="265"/>
            <ac:spMk id="3" creationId="{442D0CB3-C102-4628-92C3-AB8368EC1F1A}"/>
          </ac:spMkLst>
        </pc:spChg>
      </pc:sldChg>
      <pc:sldChg chg="addSp delSp modSp new mod setBg">
        <pc:chgData name="Soumarshi Nag Biswas" userId="S::soumarshi.biswas@nirman.io::36c65ff0-bfd8-4465-be95-9cdbb0a2b59d" providerId="AD" clId="Web-{331737BE-D271-4354-9531-006601B2882C}" dt="2021-06-22T11:36:52.524" v="389" actId="20577"/>
        <pc:sldMkLst>
          <pc:docMk/>
          <pc:sldMk cId="3897121977" sldId="266"/>
        </pc:sldMkLst>
        <pc:spChg chg="mod ord">
          <ac:chgData name="Soumarshi Nag Biswas" userId="S::soumarshi.biswas@nirman.io::36c65ff0-bfd8-4465-be95-9cdbb0a2b59d" providerId="AD" clId="Web-{331737BE-D271-4354-9531-006601B2882C}" dt="2021-06-22T11:36:25.133" v="379"/>
          <ac:spMkLst>
            <pc:docMk/>
            <pc:sldMk cId="3897121977" sldId="266"/>
            <ac:spMk id="2" creationId="{AED2B896-B1A1-4F8D-A952-B20829B540E0}"/>
          </ac:spMkLst>
        </pc:spChg>
        <pc:spChg chg="mod">
          <ac:chgData name="Soumarshi Nag Biswas" userId="S::soumarshi.biswas@nirman.io::36c65ff0-bfd8-4465-be95-9cdbb0a2b59d" providerId="AD" clId="Web-{331737BE-D271-4354-9531-006601B2882C}" dt="2021-06-22T11:36:52.524" v="389" actId="20577"/>
          <ac:spMkLst>
            <pc:docMk/>
            <pc:sldMk cId="3897121977" sldId="266"/>
            <ac:spMk id="3" creationId="{3967E894-C7E2-4B15-B27F-65997D512122}"/>
          </ac:spMkLst>
        </pc:spChg>
        <pc:spChg chg="add del">
          <ac:chgData name="Soumarshi Nag Biswas" userId="S::soumarshi.biswas@nirman.io::36c65ff0-bfd8-4465-be95-9cdbb0a2b59d" providerId="AD" clId="Web-{331737BE-D271-4354-9531-006601B2882C}" dt="2021-06-22T11:36:25.133" v="379"/>
          <ac:spMkLst>
            <pc:docMk/>
            <pc:sldMk cId="3897121977" sldId="266"/>
            <ac:spMk id="9" creationId="{987A0FBA-CC04-4256-A8EB-BB3C543E989C}"/>
          </ac:spMkLst>
        </pc:spChg>
        <pc:spChg chg="add del">
          <ac:chgData name="Soumarshi Nag Biswas" userId="S::soumarshi.biswas@nirman.io::36c65ff0-bfd8-4465-be95-9cdbb0a2b59d" providerId="AD" clId="Web-{331737BE-D271-4354-9531-006601B2882C}" dt="2021-06-22T11:36:25.133" v="379"/>
          <ac:spMkLst>
            <pc:docMk/>
            <pc:sldMk cId="3897121977" sldId="266"/>
            <ac:spMk id="11" creationId="{3362A0EA-3E81-4464-94B8-70BE5870EDC0}"/>
          </ac:spMkLst>
        </pc:spChg>
        <pc:spChg chg="add">
          <ac:chgData name="Soumarshi Nag Biswas" userId="S::soumarshi.biswas@nirman.io::36c65ff0-bfd8-4465-be95-9cdbb0a2b59d" providerId="AD" clId="Web-{331737BE-D271-4354-9531-006601B2882C}" dt="2021-06-22T11:36:25.133" v="379"/>
          <ac:spMkLst>
            <pc:docMk/>
            <pc:sldMk cId="3897121977" sldId="266"/>
            <ac:spMk id="16" creationId="{987A0FBA-CC04-4256-A8EB-BB3C543E989C}"/>
          </ac:spMkLst>
        </pc:spChg>
        <pc:spChg chg="add">
          <ac:chgData name="Soumarshi Nag Biswas" userId="S::soumarshi.biswas@nirman.io::36c65ff0-bfd8-4465-be95-9cdbb0a2b59d" providerId="AD" clId="Web-{331737BE-D271-4354-9531-006601B2882C}" dt="2021-06-22T11:36:25.133" v="379"/>
          <ac:spMkLst>
            <pc:docMk/>
            <pc:sldMk cId="3897121977" sldId="266"/>
            <ac:spMk id="18" creationId="{B423BB46-9386-40B6-B6A8-70CDDE73419B}"/>
          </ac:spMkLst>
        </pc:spChg>
        <pc:picChg chg="add mod">
          <ac:chgData name="Soumarshi Nag Biswas" userId="S::soumarshi.biswas@nirman.io::36c65ff0-bfd8-4465-be95-9cdbb0a2b59d" providerId="AD" clId="Web-{331737BE-D271-4354-9531-006601B2882C}" dt="2021-06-22T11:36:25.133" v="379"/>
          <ac:picMkLst>
            <pc:docMk/>
            <pc:sldMk cId="3897121977" sldId="266"/>
            <ac:picMk id="5" creationId="{361CDCE7-FB9D-4881-87DE-AEDB426AAD53}"/>
          </ac:picMkLst>
        </pc:picChg>
      </pc:sldChg>
      <pc:sldChg chg="addSp delSp modSp new mod setBg">
        <pc:chgData name="Soumarshi Nag Biswas" userId="S::soumarshi.biswas@nirman.io::36c65ff0-bfd8-4465-be95-9cdbb0a2b59d" providerId="AD" clId="Web-{331737BE-D271-4354-9531-006601B2882C}" dt="2021-06-22T11:37:31.118" v="393"/>
        <pc:sldMkLst>
          <pc:docMk/>
          <pc:sldMk cId="2655010424" sldId="267"/>
        </pc:sldMkLst>
        <pc:spChg chg="mod">
          <ac:chgData name="Soumarshi Nag Biswas" userId="S::soumarshi.biswas@nirman.io::36c65ff0-bfd8-4465-be95-9cdbb0a2b59d" providerId="AD" clId="Web-{331737BE-D271-4354-9531-006601B2882C}" dt="2021-06-22T11:37:31.118" v="393"/>
          <ac:spMkLst>
            <pc:docMk/>
            <pc:sldMk cId="2655010424" sldId="267"/>
            <ac:spMk id="2" creationId="{97484DC8-6573-4D30-977D-C6CB8B49105F}"/>
          </ac:spMkLst>
        </pc:spChg>
        <pc:spChg chg="del">
          <ac:chgData name="Soumarshi Nag Biswas" userId="S::soumarshi.biswas@nirman.io::36c65ff0-bfd8-4465-be95-9cdbb0a2b59d" providerId="AD" clId="Web-{331737BE-D271-4354-9531-006601B2882C}" dt="2021-06-22T11:37:31.118" v="393"/>
          <ac:spMkLst>
            <pc:docMk/>
            <pc:sldMk cId="2655010424" sldId="267"/>
            <ac:spMk id="3" creationId="{EF179745-05D6-4C13-957C-E8CDD2837C11}"/>
          </ac:spMkLst>
        </pc:spChg>
        <pc:spChg chg="add">
          <ac:chgData name="Soumarshi Nag Biswas" userId="S::soumarshi.biswas@nirman.io::36c65ff0-bfd8-4465-be95-9cdbb0a2b59d" providerId="AD" clId="Web-{331737BE-D271-4354-9531-006601B2882C}" dt="2021-06-22T11:37:31.118" v="393"/>
          <ac:spMkLst>
            <pc:docMk/>
            <pc:sldMk cId="2655010424" sldId="267"/>
            <ac:spMk id="9" creationId="{A6EF5A53-0A64-4CA5-B9C7-1CB97CB5CF1C}"/>
          </ac:spMkLst>
        </pc:spChg>
        <pc:spChg chg="add">
          <ac:chgData name="Soumarshi Nag Biswas" userId="S::soumarshi.biswas@nirman.io::36c65ff0-bfd8-4465-be95-9cdbb0a2b59d" providerId="AD" clId="Web-{331737BE-D271-4354-9531-006601B2882C}" dt="2021-06-22T11:37:31.118" v="393"/>
          <ac:spMkLst>
            <pc:docMk/>
            <pc:sldMk cId="2655010424" sldId="267"/>
            <ac:spMk id="11" creationId="{34ABFBEA-4EB0-4D02-A2C0-1733CD3D6F12}"/>
          </ac:spMkLst>
        </pc:spChg>
        <pc:spChg chg="add">
          <ac:chgData name="Soumarshi Nag Biswas" userId="S::soumarshi.biswas@nirman.io::36c65ff0-bfd8-4465-be95-9cdbb0a2b59d" providerId="AD" clId="Web-{331737BE-D271-4354-9531-006601B2882C}" dt="2021-06-22T11:37:31.118" v="393"/>
          <ac:spMkLst>
            <pc:docMk/>
            <pc:sldMk cId="2655010424" sldId="267"/>
            <ac:spMk id="13" creationId="{19E083F6-57F4-487B-A766-EA0462B1EED8}"/>
          </ac:spMkLst>
        </pc:spChg>
        <pc:spChg chg="add">
          <ac:chgData name="Soumarshi Nag Biswas" userId="S::soumarshi.biswas@nirman.io::36c65ff0-bfd8-4465-be95-9cdbb0a2b59d" providerId="AD" clId="Web-{331737BE-D271-4354-9531-006601B2882C}" dt="2021-06-22T11:37:31.118" v="393"/>
          <ac:spMkLst>
            <pc:docMk/>
            <pc:sldMk cId="2655010424" sldId="267"/>
            <ac:spMk id="15" creationId="{7A18C9FB-EC4C-4DAE-8F7D-C6E5AF607958}"/>
          </ac:spMkLst>
        </pc:spChg>
        <pc:spChg chg="add">
          <ac:chgData name="Soumarshi Nag Biswas" userId="S::soumarshi.biswas@nirman.io::36c65ff0-bfd8-4465-be95-9cdbb0a2b59d" providerId="AD" clId="Web-{331737BE-D271-4354-9531-006601B2882C}" dt="2021-06-22T11:37:31.118" v="393"/>
          <ac:spMkLst>
            <pc:docMk/>
            <pc:sldMk cId="2655010424" sldId="267"/>
            <ac:spMk id="17" creationId="{5E698B96-C345-4CAB-9657-02BD17A19499}"/>
          </ac:spMkLst>
        </pc:spChg>
        <pc:spChg chg="add">
          <ac:chgData name="Soumarshi Nag Biswas" userId="S::soumarshi.biswas@nirman.io::36c65ff0-bfd8-4465-be95-9cdbb0a2b59d" providerId="AD" clId="Web-{331737BE-D271-4354-9531-006601B2882C}" dt="2021-06-22T11:37:31.118" v="393"/>
          <ac:spMkLst>
            <pc:docMk/>
            <pc:sldMk cId="2655010424" sldId="267"/>
            <ac:spMk id="19" creationId="{A90EB1ED-CF74-44C2-853E-6177E160AB3F}"/>
          </ac:spMkLst>
        </pc:spChg>
        <pc:grpChg chg="add">
          <ac:chgData name="Soumarshi Nag Biswas" userId="S::soumarshi.biswas@nirman.io::36c65ff0-bfd8-4465-be95-9cdbb0a2b59d" providerId="AD" clId="Web-{331737BE-D271-4354-9531-006601B2882C}" dt="2021-06-22T11:37:31.118" v="393"/>
          <ac:grpSpMkLst>
            <pc:docMk/>
            <pc:sldMk cId="2655010424" sldId="267"/>
            <ac:grpSpMk id="21" creationId="{57743230-5CA1-4096-8FEF-2A1530D8DDE5}"/>
          </ac:grpSpMkLst>
        </pc:grpChg>
        <pc:picChg chg="add">
          <ac:chgData name="Soumarshi Nag Biswas" userId="S::soumarshi.biswas@nirman.io::36c65ff0-bfd8-4465-be95-9cdbb0a2b59d" providerId="AD" clId="Web-{331737BE-D271-4354-9531-006601B2882C}" dt="2021-06-22T11:37:31.118" v="393"/>
          <ac:picMkLst>
            <pc:docMk/>
            <pc:sldMk cId="2655010424" sldId="267"/>
            <ac:picMk id="5" creationId="{53854FC9-804B-4DAB-9481-0306E51E0223}"/>
          </ac:picMkLst>
        </pc:picChg>
      </pc:sldChg>
      <pc:sldMasterChg chg="add del addSldLayout delSldLayout">
        <pc:chgData name="Soumarshi Nag Biswas" userId="S::soumarshi.biswas@nirman.io::36c65ff0-bfd8-4465-be95-9cdbb0a2b59d" providerId="AD" clId="Web-{331737BE-D271-4354-9531-006601B2882C}" dt="2021-06-22T11:14:56.428" v="13"/>
        <pc:sldMasterMkLst>
          <pc:docMk/>
          <pc:sldMasterMk cId="2460954070" sldId="2147483660"/>
        </pc:sldMasterMkLst>
        <pc:sldLayoutChg chg="add del">
          <pc:chgData name="Soumarshi Nag Biswas" userId="S::soumarshi.biswas@nirman.io::36c65ff0-bfd8-4465-be95-9cdbb0a2b59d" providerId="AD" clId="Web-{331737BE-D271-4354-9531-006601B2882C}" dt="2021-06-22T11:14:56.428" v="13"/>
          <pc:sldLayoutMkLst>
            <pc:docMk/>
            <pc:sldMasterMk cId="2460954070" sldId="2147483660"/>
            <pc:sldLayoutMk cId="2385387890" sldId="2147483661"/>
          </pc:sldLayoutMkLst>
        </pc:sldLayoutChg>
        <pc:sldLayoutChg chg="add del">
          <pc:chgData name="Soumarshi Nag Biswas" userId="S::soumarshi.biswas@nirman.io::36c65ff0-bfd8-4465-be95-9cdbb0a2b59d" providerId="AD" clId="Web-{331737BE-D271-4354-9531-006601B2882C}" dt="2021-06-22T11:14:56.428" v="13"/>
          <pc:sldLayoutMkLst>
            <pc:docMk/>
            <pc:sldMasterMk cId="2460954070" sldId="2147483660"/>
            <pc:sldLayoutMk cId="949138452" sldId="2147483662"/>
          </pc:sldLayoutMkLst>
        </pc:sldLayoutChg>
        <pc:sldLayoutChg chg="add del">
          <pc:chgData name="Soumarshi Nag Biswas" userId="S::soumarshi.biswas@nirman.io::36c65ff0-bfd8-4465-be95-9cdbb0a2b59d" providerId="AD" clId="Web-{331737BE-D271-4354-9531-006601B2882C}" dt="2021-06-22T11:14:56.428" v="13"/>
          <pc:sldLayoutMkLst>
            <pc:docMk/>
            <pc:sldMasterMk cId="2460954070" sldId="2147483660"/>
            <pc:sldLayoutMk cId="2591524520" sldId="2147483663"/>
          </pc:sldLayoutMkLst>
        </pc:sldLayoutChg>
        <pc:sldLayoutChg chg="add del">
          <pc:chgData name="Soumarshi Nag Biswas" userId="S::soumarshi.biswas@nirman.io::36c65ff0-bfd8-4465-be95-9cdbb0a2b59d" providerId="AD" clId="Web-{331737BE-D271-4354-9531-006601B2882C}" dt="2021-06-22T11:14:56.428" v="13"/>
          <pc:sldLayoutMkLst>
            <pc:docMk/>
            <pc:sldMasterMk cId="2460954070" sldId="2147483660"/>
            <pc:sldLayoutMk cId="1203092039" sldId="2147483664"/>
          </pc:sldLayoutMkLst>
        </pc:sldLayoutChg>
        <pc:sldLayoutChg chg="add del">
          <pc:chgData name="Soumarshi Nag Biswas" userId="S::soumarshi.biswas@nirman.io::36c65ff0-bfd8-4465-be95-9cdbb0a2b59d" providerId="AD" clId="Web-{331737BE-D271-4354-9531-006601B2882C}" dt="2021-06-22T11:14:56.428" v="13"/>
          <pc:sldLayoutMkLst>
            <pc:docMk/>
            <pc:sldMasterMk cId="2460954070" sldId="2147483660"/>
            <pc:sldLayoutMk cId="3733172339" sldId="2147483665"/>
          </pc:sldLayoutMkLst>
        </pc:sldLayoutChg>
        <pc:sldLayoutChg chg="add del">
          <pc:chgData name="Soumarshi Nag Biswas" userId="S::soumarshi.biswas@nirman.io::36c65ff0-bfd8-4465-be95-9cdbb0a2b59d" providerId="AD" clId="Web-{331737BE-D271-4354-9531-006601B2882C}" dt="2021-06-22T11:14:56.428" v="13"/>
          <pc:sldLayoutMkLst>
            <pc:docMk/>
            <pc:sldMasterMk cId="2460954070" sldId="2147483660"/>
            <pc:sldLayoutMk cId="3210312558" sldId="2147483666"/>
          </pc:sldLayoutMkLst>
        </pc:sldLayoutChg>
        <pc:sldLayoutChg chg="add del">
          <pc:chgData name="Soumarshi Nag Biswas" userId="S::soumarshi.biswas@nirman.io::36c65ff0-bfd8-4465-be95-9cdbb0a2b59d" providerId="AD" clId="Web-{331737BE-D271-4354-9531-006601B2882C}" dt="2021-06-22T11:14:56.428" v="13"/>
          <pc:sldLayoutMkLst>
            <pc:docMk/>
            <pc:sldMasterMk cId="2460954070" sldId="2147483660"/>
            <pc:sldLayoutMk cId="3146388984" sldId="2147483667"/>
          </pc:sldLayoutMkLst>
        </pc:sldLayoutChg>
        <pc:sldLayoutChg chg="add del">
          <pc:chgData name="Soumarshi Nag Biswas" userId="S::soumarshi.biswas@nirman.io::36c65ff0-bfd8-4465-be95-9cdbb0a2b59d" providerId="AD" clId="Web-{331737BE-D271-4354-9531-006601B2882C}" dt="2021-06-22T11:14:56.428" v="13"/>
          <pc:sldLayoutMkLst>
            <pc:docMk/>
            <pc:sldMasterMk cId="2460954070" sldId="2147483660"/>
            <pc:sldLayoutMk cId="3171841454" sldId="2147483668"/>
          </pc:sldLayoutMkLst>
        </pc:sldLayoutChg>
        <pc:sldLayoutChg chg="add del">
          <pc:chgData name="Soumarshi Nag Biswas" userId="S::soumarshi.biswas@nirman.io::36c65ff0-bfd8-4465-be95-9cdbb0a2b59d" providerId="AD" clId="Web-{331737BE-D271-4354-9531-006601B2882C}" dt="2021-06-22T11:14:56.428" v="13"/>
          <pc:sldLayoutMkLst>
            <pc:docMk/>
            <pc:sldMasterMk cId="2460954070" sldId="2147483660"/>
            <pc:sldLayoutMk cId="1718958274" sldId="2147483669"/>
          </pc:sldLayoutMkLst>
        </pc:sldLayoutChg>
        <pc:sldLayoutChg chg="add del">
          <pc:chgData name="Soumarshi Nag Biswas" userId="S::soumarshi.biswas@nirman.io::36c65ff0-bfd8-4465-be95-9cdbb0a2b59d" providerId="AD" clId="Web-{331737BE-D271-4354-9531-006601B2882C}" dt="2021-06-22T11:14:56.428" v="13"/>
          <pc:sldLayoutMkLst>
            <pc:docMk/>
            <pc:sldMasterMk cId="2460954070" sldId="2147483660"/>
            <pc:sldLayoutMk cId="2202905451" sldId="2147483670"/>
          </pc:sldLayoutMkLst>
        </pc:sldLayoutChg>
        <pc:sldLayoutChg chg="add del">
          <pc:chgData name="Soumarshi Nag Biswas" userId="S::soumarshi.biswas@nirman.io::36c65ff0-bfd8-4465-be95-9cdbb0a2b59d" providerId="AD" clId="Web-{331737BE-D271-4354-9531-006601B2882C}" dt="2021-06-22T11:14:56.428" v="13"/>
          <pc:sldLayoutMkLst>
            <pc:docMk/>
            <pc:sldMasterMk cId="2460954070" sldId="2147483660"/>
            <pc:sldLayoutMk cId="3479445657" sldId="2147483671"/>
          </pc:sldLayoutMkLst>
        </pc:sldLayoutChg>
      </pc:sldMasterChg>
      <pc:sldMasterChg chg="add addSldLayout">
        <pc:chgData name="Soumarshi Nag Biswas" userId="S::soumarshi.biswas@nirman.io::36c65ff0-bfd8-4465-be95-9cdbb0a2b59d" providerId="AD" clId="Web-{331737BE-D271-4354-9531-006601B2882C}" dt="2021-06-22T11:14:56.428" v="13"/>
        <pc:sldMasterMkLst>
          <pc:docMk/>
          <pc:sldMasterMk cId="112191402" sldId="2147483685"/>
        </pc:sldMasterMkLst>
        <pc:sldLayoutChg chg="add">
          <pc:chgData name="Soumarshi Nag Biswas" userId="S::soumarshi.biswas@nirman.io::36c65ff0-bfd8-4465-be95-9cdbb0a2b59d" providerId="AD" clId="Web-{331737BE-D271-4354-9531-006601B2882C}" dt="2021-06-22T11:14:56.428" v="13"/>
          <pc:sldLayoutMkLst>
            <pc:docMk/>
            <pc:sldMasterMk cId="112191402" sldId="2147483685"/>
            <pc:sldLayoutMk cId="4100197547" sldId="2147483674"/>
          </pc:sldLayoutMkLst>
        </pc:sldLayoutChg>
        <pc:sldLayoutChg chg="add">
          <pc:chgData name="Soumarshi Nag Biswas" userId="S::soumarshi.biswas@nirman.io::36c65ff0-bfd8-4465-be95-9cdbb0a2b59d" providerId="AD" clId="Web-{331737BE-D271-4354-9531-006601B2882C}" dt="2021-06-22T11:14:56.428" v="13"/>
          <pc:sldLayoutMkLst>
            <pc:docMk/>
            <pc:sldMasterMk cId="112191402" sldId="2147483685"/>
            <pc:sldLayoutMk cId="2912865945" sldId="2147483675"/>
          </pc:sldLayoutMkLst>
        </pc:sldLayoutChg>
        <pc:sldLayoutChg chg="add">
          <pc:chgData name="Soumarshi Nag Biswas" userId="S::soumarshi.biswas@nirman.io::36c65ff0-bfd8-4465-be95-9cdbb0a2b59d" providerId="AD" clId="Web-{331737BE-D271-4354-9531-006601B2882C}" dt="2021-06-22T11:14:56.428" v="13"/>
          <pc:sldLayoutMkLst>
            <pc:docMk/>
            <pc:sldMasterMk cId="112191402" sldId="2147483685"/>
            <pc:sldLayoutMk cId="3660451200" sldId="2147483676"/>
          </pc:sldLayoutMkLst>
        </pc:sldLayoutChg>
        <pc:sldLayoutChg chg="add">
          <pc:chgData name="Soumarshi Nag Biswas" userId="S::soumarshi.biswas@nirman.io::36c65ff0-bfd8-4465-be95-9cdbb0a2b59d" providerId="AD" clId="Web-{331737BE-D271-4354-9531-006601B2882C}" dt="2021-06-22T11:14:56.428" v="13"/>
          <pc:sldLayoutMkLst>
            <pc:docMk/>
            <pc:sldMasterMk cId="112191402" sldId="2147483685"/>
            <pc:sldLayoutMk cId="4212861273" sldId="2147483677"/>
          </pc:sldLayoutMkLst>
        </pc:sldLayoutChg>
        <pc:sldLayoutChg chg="add">
          <pc:chgData name="Soumarshi Nag Biswas" userId="S::soumarshi.biswas@nirman.io::36c65ff0-bfd8-4465-be95-9cdbb0a2b59d" providerId="AD" clId="Web-{331737BE-D271-4354-9531-006601B2882C}" dt="2021-06-22T11:14:56.428" v="13"/>
          <pc:sldLayoutMkLst>
            <pc:docMk/>
            <pc:sldMasterMk cId="112191402" sldId="2147483685"/>
            <pc:sldLayoutMk cId="507499692" sldId="2147483678"/>
          </pc:sldLayoutMkLst>
        </pc:sldLayoutChg>
        <pc:sldLayoutChg chg="add">
          <pc:chgData name="Soumarshi Nag Biswas" userId="S::soumarshi.biswas@nirman.io::36c65ff0-bfd8-4465-be95-9cdbb0a2b59d" providerId="AD" clId="Web-{331737BE-D271-4354-9531-006601B2882C}" dt="2021-06-22T11:14:56.428" v="13"/>
          <pc:sldLayoutMkLst>
            <pc:docMk/>
            <pc:sldMasterMk cId="112191402" sldId="2147483685"/>
            <pc:sldLayoutMk cId="61821997" sldId="2147483679"/>
          </pc:sldLayoutMkLst>
        </pc:sldLayoutChg>
        <pc:sldLayoutChg chg="add">
          <pc:chgData name="Soumarshi Nag Biswas" userId="S::soumarshi.biswas@nirman.io::36c65ff0-bfd8-4465-be95-9cdbb0a2b59d" providerId="AD" clId="Web-{331737BE-D271-4354-9531-006601B2882C}" dt="2021-06-22T11:14:56.428" v="13"/>
          <pc:sldLayoutMkLst>
            <pc:docMk/>
            <pc:sldMasterMk cId="112191402" sldId="2147483685"/>
            <pc:sldLayoutMk cId="2422187363" sldId="2147483680"/>
          </pc:sldLayoutMkLst>
        </pc:sldLayoutChg>
        <pc:sldLayoutChg chg="add">
          <pc:chgData name="Soumarshi Nag Biswas" userId="S::soumarshi.biswas@nirman.io::36c65ff0-bfd8-4465-be95-9cdbb0a2b59d" providerId="AD" clId="Web-{331737BE-D271-4354-9531-006601B2882C}" dt="2021-06-22T11:14:56.428" v="13"/>
          <pc:sldLayoutMkLst>
            <pc:docMk/>
            <pc:sldMasterMk cId="112191402" sldId="2147483685"/>
            <pc:sldLayoutMk cId="1274945975" sldId="2147483681"/>
          </pc:sldLayoutMkLst>
        </pc:sldLayoutChg>
        <pc:sldLayoutChg chg="add">
          <pc:chgData name="Soumarshi Nag Biswas" userId="S::soumarshi.biswas@nirman.io::36c65ff0-bfd8-4465-be95-9cdbb0a2b59d" providerId="AD" clId="Web-{331737BE-D271-4354-9531-006601B2882C}" dt="2021-06-22T11:14:56.428" v="13"/>
          <pc:sldLayoutMkLst>
            <pc:docMk/>
            <pc:sldMasterMk cId="112191402" sldId="2147483685"/>
            <pc:sldLayoutMk cId="204909150" sldId="2147483682"/>
          </pc:sldLayoutMkLst>
        </pc:sldLayoutChg>
        <pc:sldLayoutChg chg="add">
          <pc:chgData name="Soumarshi Nag Biswas" userId="S::soumarshi.biswas@nirman.io::36c65ff0-bfd8-4465-be95-9cdbb0a2b59d" providerId="AD" clId="Web-{331737BE-D271-4354-9531-006601B2882C}" dt="2021-06-22T11:14:56.428" v="13"/>
          <pc:sldLayoutMkLst>
            <pc:docMk/>
            <pc:sldMasterMk cId="112191402" sldId="2147483685"/>
            <pc:sldLayoutMk cId="748404196" sldId="2147483683"/>
          </pc:sldLayoutMkLst>
        </pc:sldLayoutChg>
        <pc:sldLayoutChg chg="add">
          <pc:chgData name="Soumarshi Nag Biswas" userId="S::soumarshi.biswas@nirman.io::36c65ff0-bfd8-4465-be95-9cdbb0a2b59d" providerId="AD" clId="Web-{331737BE-D271-4354-9531-006601B2882C}" dt="2021-06-22T11:14:56.428" v="13"/>
          <pc:sldLayoutMkLst>
            <pc:docMk/>
            <pc:sldMasterMk cId="112191402" sldId="2147483685"/>
            <pc:sldLayoutMk cId="1168722634" sldId="2147483684"/>
          </pc:sldLayoutMkLst>
        </pc:sldLayoutChg>
      </pc:sldMasterChg>
      <pc:sldMasterChg chg="add del addSldLayout delSldLayout">
        <pc:chgData name="Soumarshi Nag Biswas" userId="S::soumarshi.biswas@nirman.io::36c65ff0-bfd8-4465-be95-9cdbb0a2b59d" providerId="AD" clId="Web-{331737BE-D271-4354-9531-006601B2882C}" dt="2021-06-22T11:14:56.381" v="12"/>
        <pc:sldMasterMkLst>
          <pc:docMk/>
          <pc:sldMasterMk cId="2276981932" sldId="2147483711"/>
        </pc:sldMasterMkLst>
        <pc:sldLayoutChg chg="add del">
          <pc:chgData name="Soumarshi Nag Biswas" userId="S::soumarshi.biswas@nirman.io::36c65ff0-bfd8-4465-be95-9cdbb0a2b59d" providerId="AD" clId="Web-{331737BE-D271-4354-9531-006601B2882C}" dt="2021-06-22T11:14:56.381" v="12"/>
          <pc:sldLayoutMkLst>
            <pc:docMk/>
            <pc:sldMasterMk cId="2276981932" sldId="2147483711"/>
            <pc:sldLayoutMk cId="626606781" sldId="2147483700"/>
          </pc:sldLayoutMkLst>
        </pc:sldLayoutChg>
        <pc:sldLayoutChg chg="add del">
          <pc:chgData name="Soumarshi Nag Biswas" userId="S::soumarshi.biswas@nirman.io::36c65ff0-bfd8-4465-be95-9cdbb0a2b59d" providerId="AD" clId="Web-{331737BE-D271-4354-9531-006601B2882C}" dt="2021-06-22T11:14:56.381" v="12"/>
          <pc:sldLayoutMkLst>
            <pc:docMk/>
            <pc:sldMasterMk cId="2276981932" sldId="2147483711"/>
            <pc:sldLayoutMk cId="2004422446" sldId="2147483701"/>
          </pc:sldLayoutMkLst>
        </pc:sldLayoutChg>
        <pc:sldLayoutChg chg="add del">
          <pc:chgData name="Soumarshi Nag Biswas" userId="S::soumarshi.biswas@nirman.io::36c65ff0-bfd8-4465-be95-9cdbb0a2b59d" providerId="AD" clId="Web-{331737BE-D271-4354-9531-006601B2882C}" dt="2021-06-22T11:14:56.381" v="12"/>
          <pc:sldLayoutMkLst>
            <pc:docMk/>
            <pc:sldMasterMk cId="2276981932" sldId="2147483711"/>
            <pc:sldLayoutMk cId="860710426" sldId="2147483702"/>
          </pc:sldLayoutMkLst>
        </pc:sldLayoutChg>
        <pc:sldLayoutChg chg="add del">
          <pc:chgData name="Soumarshi Nag Biswas" userId="S::soumarshi.biswas@nirman.io::36c65ff0-bfd8-4465-be95-9cdbb0a2b59d" providerId="AD" clId="Web-{331737BE-D271-4354-9531-006601B2882C}" dt="2021-06-22T11:14:56.381" v="12"/>
          <pc:sldLayoutMkLst>
            <pc:docMk/>
            <pc:sldMasterMk cId="2276981932" sldId="2147483711"/>
            <pc:sldLayoutMk cId="906568325" sldId="2147483703"/>
          </pc:sldLayoutMkLst>
        </pc:sldLayoutChg>
        <pc:sldLayoutChg chg="add del">
          <pc:chgData name="Soumarshi Nag Biswas" userId="S::soumarshi.biswas@nirman.io::36c65ff0-bfd8-4465-be95-9cdbb0a2b59d" providerId="AD" clId="Web-{331737BE-D271-4354-9531-006601B2882C}" dt="2021-06-22T11:14:56.381" v="12"/>
          <pc:sldLayoutMkLst>
            <pc:docMk/>
            <pc:sldMasterMk cId="2276981932" sldId="2147483711"/>
            <pc:sldLayoutMk cId="494738431" sldId="2147483704"/>
          </pc:sldLayoutMkLst>
        </pc:sldLayoutChg>
        <pc:sldLayoutChg chg="add del">
          <pc:chgData name="Soumarshi Nag Biswas" userId="S::soumarshi.biswas@nirman.io::36c65ff0-bfd8-4465-be95-9cdbb0a2b59d" providerId="AD" clId="Web-{331737BE-D271-4354-9531-006601B2882C}" dt="2021-06-22T11:14:56.381" v="12"/>
          <pc:sldLayoutMkLst>
            <pc:docMk/>
            <pc:sldMasterMk cId="2276981932" sldId="2147483711"/>
            <pc:sldLayoutMk cId="2305685222" sldId="2147483705"/>
          </pc:sldLayoutMkLst>
        </pc:sldLayoutChg>
        <pc:sldLayoutChg chg="add del">
          <pc:chgData name="Soumarshi Nag Biswas" userId="S::soumarshi.biswas@nirman.io::36c65ff0-bfd8-4465-be95-9cdbb0a2b59d" providerId="AD" clId="Web-{331737BE-D271-4354-9531-006601B2882C}" dt="2021-06-22T11:14:56.381" v="12"/>
          <pc:sldLayoutMkLst>
            <pc:docMk/>
            <pc:sldMasterMk cId="2276981932" sldId="2147483711"/>
            <pc:sldLayoutMk cId="2771637863" sldId="2147483706"/>
          </pc:sldLayoutMkLst>
        </pc:sldLayoutChg>
        <pc:sldLayoutChg chg="add del">
          <pc:chgData name="Soumarshi Nag Biswas" userId="S::soumarshi.biswas@nirman.io::36c65ff0-bfd8-4465-be95-9cdbb0a2b59d" providerId="AD" clId="Web-{331737BE-D271-4354-9531-006601B2882C}" dt="2021-06-22T11:14:56.381" v="12"/>
          <pc:sldLayoutMkLst>
            <pc:docMk/>
            <pc:sldMasterMk cId="2276981932" sldId="2147483711"/>
            <pc:sldLayoutMk cId="413152164" sldId="2147483707"/>
          </pc:sldLayoutMkLst>
        </pc:sldLayoutChg>
        <pc:sldLayoutChg chg="add del">
          <pc:chgData name="Soumarshi Nag Biswas" userId="S::soumarshi.biswas@nirman.io::36c65ff0-bfd8-4465-be95-9cdbb0a2b59d" providerId="AD" clId="Web-{331737BE-D271-4354-9531-006601B2882C}" dt="2021-06-22T11:14:56.381" v="12"/>
          <pc:sldLayoutMkLst>
            <pc:docMk/>
            <pc:sldMasterMk cId="2276981932" sldId="2147483711"/>
            <pc:sldLayoutMk cId="3890765860" sldId="2147483708"/>
          </pc:sldLayoutMkLst>
        </pc:sldLayoutChg>
        <pc:sldLayoutChg chg="add del">
          <pc:chgData name="Soumarshi Nag Biswas" userId="S::soumarshi.biswas@nirman.io::36c65ff0-bfd8-4465-be95-9cdbb0a2b59d" providerId="AD" clId="Web-{331737BE-D271-4354-9531-006601B2882C}" dt="2021-06-22T11:14:56.381" v="12"/>
          <pc:sldLayoutMkLst>
            <pc:docMk/>
            <pc:sldMasterMk cId="2276981932" sldId="2147483711"/>
            <pc:sldLayoutMk cId="399592307" sldId="2147483709"/>
          </pc:sldLayoutMkLst>
        </pc:sldLayoutChg>
        <pc:sldLayoutChg chg="add del">
          <pc:chgData name="Soumarshi Nag Biswas" userId="S::soumarshi.biswas@nirman.io::36c65ff0-bfd8-4465-be95-9cdbb0a2b59d" providerId="AD" clId="Web-{331737BE-D271-4354-9531-006601B2882C}" dt="2021-06-22T11:14:56.381" v="12"/>
          <pc:sldLayoutMkLst>
            <pc:docMk/>
            <pc:sldMasterMk cId="2276981932" sldId="2147483711"/>
            <pc:sldLayoutMk cId="774137882" sldId="2147483710"/>
          </pc:sldLayoutMkLst>
        </pc:sldLayoutChg>
      </pc:sldMasterChg>
    </pc:docChg>
  </pc:docChgLst>
  <pc:docChgLst>
    <pc:chgData clId="Web-{EE2330DA-550A-48BD-88BA-9A4289A5F69F}"/>
    <pc:docChg chg="modSld">
      <pc:chgData name="" userId="" providerId="" clId="Web-{EE2330DA-550A-48BD-88BA-9A4289A5F69F}" dt="2021-06-22T12:30:52.243" v="4" actId="20577"/>
      <pc:docMkLst>
        <pc:docMk/>
      </pc:docMkLst>
      <pc:sldChg chg="modSp">
        <pc:chgData name="" userId="" providerId="" clId="Web-{EE2330DA-550A-48BD-88BA-9A4289A5F69F}" dt="2021-06-22T12:30:52.243" v="4" actId="20577"/>
        <pc:sldMkLst>
          <pc:docMk/>
          <pc:sldMk cId="109857222" sldId="256"/>
        </pc:sldMkLst>
        <pc:spChg chg="mod">
          <ac:chgData name="" userId="" providerId="" clId="Web-{EE2330DA-550A-48BD-88BA-9A4289A5F69F}" dt="2021-06-22T12:30:52.243" v="4" actId="20577"/>
          <ac:spMkLst>
            <pc:docMk/>
            <pc:sldMk cId="109857222" sldId="256"/>
            <ac:spMk id="3" creationId="{00000000-0000-0000-0000-000000000000}"/>
          </ac:spMkLst>
        </pc:spChg>
      </pc:sldChg>
    </pc:docChg>
  </pc:docChgLst>
  <pc:docChgLst>
    <pc:chgData name="Soumarshi Nag Biswas" userId="S::soumarshi.biswas@nirman.io::36c65ff0-bfd8-4465-be95-9cdbb0a2b59d" providerId="AD" clId="Web-{E02B066C-8069-3D98-8036-2D6A78EA9A36}"/>
    <pc:docChg chg="addSld delSld modSld">
      <pc:chgData name="Soumarshi Nag Biswas" userId="S::soumarshi.biswas@nirman.io::36c65ff0-bfd8-4465-be95-9cdbb0a2b59d" providerId="AD" clId="Web-{E02B066C-8069-3D98-8036-2D6A78EA9A36}" dt="2021-06-22T12:19:54.555" v="160"/>
      <pc:docMkLst>
        <pc:docMk/>
      </pc:docMkLst>
      <pc:sldChg chg="modSp new">
        <pc:chgData name="Soumarshi Nag Biswas" userId="S::soumarshi.biswas@nirman.io::36c65ff0-bfd8-4465-be95-9cdbb0a2b59d" providerId="AD" clId="Web-{E02B066C-8069-3D98-8036-2D6A78EA9A36}" dt="2021-06-22T11:49:13.135" v="37" actId="20577"/>
        <pc:sldMkLst>
          <pc:docMk/>
          <pc:sldMk cId="2768810305" sldId="268"/>
        </pc:sldMkLst>
        <pc:spChg chg="mod">
          <ac:chgData name="Soumarshi Nag Biswas" userId="S::soumarshi.biswas@nirman.io::36c65ff0-bfd8-4465-be95-9cdbb0a2b59d" providerId="AD" clId="Web-{E02B066C-8069-3D98-8036-2D6A78EA9A36}" dt="2021-06-22T11:40:58.851" v="3" actId="20577"/>
          <ac:spMkLst>
            <pc:docMk/>
            <pc:sldMk cId="2768810305" sldId="268"/>
            <ac:spMk id="2" creationId="{859ABDD8-AAA7-4559-AAF8-6A678EE0380D}"/>
          </ac:spMkLst>
        </pc:spChg>
        <pc:spChg chg="mod">
          <ac:chgData name="Soumarshi Nag Biswas" userId="S::soumarshi.biswas@nirman.io::36c65ff0-bfd8-4465-be95-9cdbb0a2b59d" providerId="AD" clId="Web-{E02B066C-8069-3D98-8036-2D6A78EA9A36}" dt="2021-06-22T11:49:13.135" v="37" actId="20577"/>
          <ac:spMkLst>
            <pc:docMk/>
            <pc:sldMk cId="2768810305" sldId="268"/>
            <ac:spMk id="3" creationId="{40FCE339-917F-4673-9C9F-DE6C1793F07A}"/>
          </ac:spMkLst>
        </pc:spChg>
      </pc:sldChg>
      <pc:sldChg chg="modSp new">
        <pc:chgData name="Soumarshi Nag Biswas" userId="S::soumarshi.biswas@nirman.io::36c65ff0-bfd8-4465-be95-9cdbb0a2b59d" providerId="AD" clId="Web-{E02B066C-8069-3D98-8036-2D6A78EA9A36}" dt="2021-06-22T12:18:04.485" v="134" actId="20577"/>
        <pc:sldMkLst>
          <pc:docMk/>
          <pc:sldMk cId="3275011733" sldId="269"/>
        </pc:sldMkLst>
        <pc:spChg chg="mod">
          <ac:chgData name="Soumarshi Nag Biswas" userId="S::soumarshi.biswas@nirman.io::36c65ff0-bfd8-4465-be95-9cdbb0a2b59d" providerId="AD" clId="Web-{E02B066C-8069-3D98-8036-2D6A78EA9A36}" dt="2021-06-22T12:17:58.359" v="131" actId="20577"/>
          <ac:spMkLst>
            <pc:docMk/>
            <pc:sldMk cId="3275011733" sldId="269"/>
            <ac:spMk id="2" creationId="{76509E57-900A-4E7F-B956-20125D78944D}"/>
          </ac:spMkLst>
        </pc:spChg>
        <pc:spChg chg="mod">
          <ac:chgData name="Soumarshi Nag Biswas" userId="S::soumarshi.biswas@nirman.io::36c65ff0-bfd8-4465-be95-9cdbb0a2b59d" providerId="AD" clId="Web-{E02B066C-8069-3D98-8036-2D6A78EA9A36}" dt="2021-06-22T12:18:04.485" v="134" actId="20577"/>
          <ac:spMkLst>
            <pc:docMk/>
            <pc:sldMk cId="3275011733" sldId="269"/>
            <ac:spMk id="3" creationId="{3CC02D89-0C88-4BC6-80FC-F685B50E7AB0}"/>
          </ac:spMkLst>
        </pc:spChg>
      </pc:sldChg>
      <pc:sldChg chg="modSp new">
        <pc:chgData name="Soumarshi Nag Biswas" userId="S::soumarshi.biswas@nirman.io::36c65ff0-bfd8-4465-be95-9cdbb0a2b59d" providerId="AD" clId="Web-{E02B066C-8069-3D98-8036-2D6A78EA9A36}" dt="2021-06-22T12:19:46.616" v="158" actId="20577"/>
        <pc:sldMkLst>
          <pc:docMk/>
          <pc:sldMk cId="4122623031" sldId="270"/>
        </pc:sldMkLst>
        <pc:spChg chg="mod">
          <ac:chgData name="Soumarshi Nag Biswas" userId="S::soumarshi.biswas@nirman.io::36c65ff0-bfd8-4465-be95-9cdbb0a2b59d" providerId="AD" clId="Web-{E02B066C-8069-3D98-8036-2D6A78EA9A36}" dt="2021-06-22T12:18:23.173" v="139" actId="20577"/>
          <ac:spMkLst>
            <pc:docMk/>
            <pc:sldMk cId="4122623031" sldId="270"/>
            <ac:spMk id="2" creationId="{790E0F92-74CC-400F-9354-70F1E0C22F0C}"/>
          </ac:spMkLst>
        </pc:spChg>
        <pc:spChg chg="mod">
          <ac:chgData name="Soumarshi Nag Biswas" userId="S::soumarshi.biswas@nirman.io::36c65ff0-bfd8-4465-be95-9cdbb0a2b59d" providerId="AD" clId="Web-{E02B066C-8069-3D98-8036-2D6A78EA9A36}" dt="2021-06-22T12:19:46.616" v="158" actId="20577"/>
          <ac:spMkLst>
            <pc:docMk/>
            <pc:sldMk cId="4122623031" sldId="270"/>
            <ac:spMk id="3" creationId="{07969008-E74F-4853-8A97-50C85D87EA66}"/>
          </ac:spMkLst>
        </pc:spChg>
      </pc:sldChg>
      <pc:sldChg chg="new del">
        <pc:chgData name="Soumarshi Nag Biswas" userId="S::soumarshi.biswas@nirman.io::36c65ff0-bfd8-4465-be95-9cdbb0a2b59d" providerId="AD" clId="Web-{E02B066C-8069-3D98-8036-2D6A78EA9A36}" dt="2021-06-22T12:19:54.555" v="160"/>
        <pc:sldMkLst>
          <pc:docMk/>
          <pc:sldMk cId="2456566553" sldId="271"/>
        </pc:sldMkLst>
      </pc:sldChg>
    </pc:docChg>
  </pc:docChgLst>
  <pc:docChgLst>
    <pc:chgData name="Soumarshi Nag Biswas" userId="S::soumarshi.biswas@nirman.io::36c65ff0-bfd8-4465-be95-9cdbb0a2b59d" providerId="AD" clId="Web-{8E4E6FEE-9173-0901-881A-EEDDE878139F}"/>
    <pc:docChg chg="addSld modSld sldOrd">
      <pc:chgData name="Soumarshi Nag Biswas" userId="S::soumarshi.biswas@nirman.io::36c65ff0-bfd8-4465-be95-9cdbb0a2b59d" providerId="AD" clId="Web-{8E4E6FEE-9173-0901-881A-EEDDE878139F}" dt="2021-06-26T13:00:30.558" v="186" actId="20577"/>
      <pc:docMkLst>
        <pc:docMk/>
      </pc:docMkLst>
      <pc:sldChg chg="modSp">
        <pc:chgData name="Soumarshi Nag Biswas" userId="S::soumarshi.biswas@nirman.io::36c65ff0-bfd8-4465-be95-9cdbb0a2b59d" providerId="AD" clId="Web-{8E4E6FEE-9173-0901-881A-EEDDE878139F}" dt="2021-06-26T12:58:59.512" v="116" actId="20577"/>
        <pc:sldMkLst>
          <pc:docMk/>
          <pc:sldMk cId="3353210097" sldId="265"/>
        </pc:sldMkLst>
        <pc:spChg chg="mod">
          <ac:chgData name="Soumarshi Nag Biswas" userId="S::soumarshi.biswas@nirman.io::36c65ff0-bfd8-4465-be95-9cdbb0a2b59d" providerId="AD" clId="Web-{8E4E6FEE-9173-0901-881A-EEDDE878139F}" dt="2021-06-26T12:58:59.512" v="116" actId="20577"/>
          <ac:spMkLst>
            <pc:docMk/>
            <pc:sldMk cId="3353210097" sldId="265"/>
            <ac:spMk id="3" creationId="{442D0CB3-C102-4628-92C3-AB8368EC1F1A}"/>
          </ac:spMkLst>
        </pc:spChg>
      </pc:sldChg>
      <pc:sldChg chg="modSp">
        <pc:chgData name="Soumarshi Nag Biswas" userId="S::soumarshi.biswas@nirman.io::36c65ff0-bfd8-4465-be95-9cdbb0a2b59d" providerId="AD" clId="Web-{8E4E6FEE-9173-0901-881A-EEDDE878139F}" dt="2021-06-26T12:54:45.951" v="27" actId="20577"/>
        <pc:sldMkLst>
          <pc:docMk/>
          <pc:sldMk cId="3897121977" sldId="266"/>
        </pc:sldMkLst>
        <pc:spChg chg="mod">
          <ac:chgData name="Soumarshi Nag Biswas" userId="S::soumarshi.biswas@nirman.io::36c65ff0-bfd8-4465-be95-9cdbb0a2b59d" providerId="AD" clId="Web-{8E4E6FEE-9173-0901-881A-EEDDE878139F}" dt="2021-06-26T12:54:45.951" v="27" actId="20577"/>
          <ac:spMkLst>
            <pc:docMk/>
            <pc:sldMk cId="3897121977" sldId="266"/>
            <ac:spMk id="3" creationId="{3967E894-C7E2-4B15-B27F-65997D512122}"/>
          </ac:spMkLst>
        </pc:spChg>
      </pc:sldChg>
      <pc:sldChg chg="modSp">
        <pc:chgData name="Soumarshi Nag Biswas" userId="S::soumarshi.biswas@nirman.io::36c65ff0-bfd8-4465-be95-9cdbb0a2b59d" providerId="AD" clId="Web-{8E4E6FEE-9173-0901-881A-EEDDE878139F}" dt="2021-06-26T13:00:30.558" v="186" actId="20577"/>
        <pc:sldMkLst>
          <pc:docMk/>
          <pc:sldMk cId="4122623031" sldId="270"/>
        </pc:sldMkLst>
        <pc:spChg chg="mod">
          <ac:chgData name="Soumarshi Nag Biswas" userId="S::soumarshi.biswas@nirman.io::36c65ff0-bfd8-4465-be95-9cdbb0a2b59d" providerId="AD" clId="Web-{8E4E6FEE-9173-0901-881A-EEDDE878139F}" dt="2021-06-26T13:00:30.558" v="186" actId="20577"/>
          <ac:spMkLst>
            <pc:docMk/>
            <pc:sldMk cId="4122623031" sldId="270"/>
            <ac:spMk id="3" creationId="{07969008-E74F-4853-8A97-50C85D87EA66}"/>
          </ac:spMkLst>
        </pc:spChg>
      </pc:sldChg>
      <pc:sldChg chg="modSp">
        <pc:chgData name="Soumarshi Nag Biswas" userId="S::soumarshi.biswas@nirman.io::36c65ff0-bfd8-4465-be95-9cdbb0a2b59d" providerId="AD" clId="Web-{8E4E6FEE-9173-0901-881A-EEDDE878139F}" dt="2021-06-26T12:53:19.405" v="11" actId="20577"/>
        <pc:sldMkLst>
          <pc:docMk/>
          <pc:sldMk cId="212418294" sldId="271"/>
        </pc:sldMkLst>
        <pc:spChg chg="mod">
          <ac:chgData name="Soumarshi Nag Biswas" userId="S::soumarshi.biswas@nirman.io::36c65ff0-bfd8-4465-be95-9cdbb0a2b59d" providerId="AD" clId="Web-{8E4E6FEE-9173-0901-881A-EEDDE878139F}" dt="2021-06-26T12:53:19.405" v="11" actId="20577"/>
          <ac:spMkLst>
            <pc:docMk/>
            <pc:sldMk cId="212418294" sldId="271"/>
            <ac:spMk id="3" creationId="{436360D9-2E9F-4D61-9043-9176733D1EC9}"/>
          </ac:spMkLst>
        </pc:spChg>
      </pc:sldChg>
      <pc:sldChg chg="delSp modSp new ord">
        <pc:chgData name="Soumarshi Nag Biswas" userId="S::soumarshi.biswas@nirman.io::36c65ff0-bfd8-4465-be95-9cdbb0a2b59d" providerId="AD" clId="Web-{8E4E6FEE-9173-0901-881A-EEDDE878139F}" dt="2021-06-26T12:56:54.825" v="59"/>
        <pc:sldMkLst>
          <pc:docMk/>
          <pc:sldMk cId="4108375361" sldId="272"/>
        </pc:sldMkLst>
        <pc:spChg chg="mod">
          <ac:chgData name="Soumarshi Nag Biswas" userId="S::soumarshi.biswas@nirman.io::36c65ff0-bfd8-4465-be95-9cdbb0a2b59d" providerId="AD" clId="Web-{8E4E6FEE-9173-0901-881A-EEDDE878139F}" dt="2021-06-26T12:56:50.466" v="58" actId="20577"/>
          <ac:spMkLst>
            <pc:docMk/>
            <pc:sldMk cId="4108375361" sldId="272"/>
            <ac:spMk id="2" creationId="{1C225263-6B07-470B-B80E-041AEF44BF19}"/>
          </ac:spMkLst>
        </pc:spChg>
        <pc:spChg chg="del">
          <ac:chgData name="Soumarshi Nag Biswas" userId="S::soumarshi.biswas@nirman.io::36c65ff0-bfd8-4465-be95-9cdbb0a2b59d" providerId="AD" clId="Web-{8E4E6FEE-9173-0901-881A-EEDDE878139F}" dt="2021-06-26T12:56:54.825" v="59"/>
          <ac:spMkLst>
            <pc:docMk/>
            <pc:sldMk cId="4108375361" sldId="272"/>
            <ac:spMk id="3" creationId="{533A7C94-20FF-4B72-AF6C-56959F887EA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6/26/2021</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422187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6/26/2021</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212861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6/26/2021</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61821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6/26/2021</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274945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6/26/2021</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04909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6/26/2021</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748404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6/26/2021</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168722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6/26/2021</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50749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6/26/2021</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100197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6/26/2021</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912865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6/26/2021</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660451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6/26/2021</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112191402"/>
      </p:ext>
    </p:extLst>
  </p:cSld>
  <p:clrMap bg1="dk1" tx1="lt1" bg2="dk2" tx2="lt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78" r:id="rId6"/>
    <p:sldLayoutId id="2147483674" r:id="rId7"/>
    <p:sldLayoutId id="2147483675" r:id="rId8"/>
    <p:sldLayoutId id="2147483676" r:id="rId9"/>
    <p:sldLayoutId id="2147483677" r:id="rId10"/>
    <p:sldLayoutId id="214748367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nodejs.org/api/debugger.html#debugger_v8_inspector_integration_for_node_j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localhost:8080/api/convert/USD/AUD/2019-01-01"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eb.nodesource.com/setup_10.x" TargetMode="External"/><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nodejs.org/en/download/" TargetMode="External"/><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coreybutler/nvm-windows/releases/tag/1.1.7" TargetMode="External"/><Relationship Id="rId2" Type="http://schemas.openxmlformats.org/officeDocument/2006/relationships/hyperlink" Target="https://raw.githubusercontent.com/creationix/nvm/v0.34.0/install.sh" TargetMode="External"/><Relationship Id="rId1" Type="http://schemas.openxmlformats.org/officeDocument/2006/relationships/slideLayout" Target="../slideLayouts/slideLayout2.xml"/><Relationship Id="rId4" Type="http://schemas.openxmlformats.org/officeDocument/2006/relationships/hyperlink" Target="https://github.com/coreybutler/nvm-windows/releases/download/1.1.7/nvm-setup.zi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 name="Rectangle 8">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p:cNvSpPr>
            <a:spLocks noGrp="1"/>
          </p:cNvSpPr>
          <p:nvPr>
            <p:ph type="ctrTitle"/>
          </p:nvPr>
        </p:nvSpPr>
        <p:spPr>
          <a:xfrm>
            <a:off x="6858000" y="1524000"/>
            <a:ext cx="4572000" cy="2286000"/>
          </a:xfrm>
        </p:spPr>
        <p:txBody>
          <a:bodyPr>
            <a:normAutofit/>
          </a:bodyPr>
          <a:lstStyle/>
          <a:p>
            <a:pPr algn="l"/>
            <a:r>
              <a:rPr lang="en-US" sz="4400">
                <a:cs typeface="Calibri Light"/>
              </a:rPr>
              <a:t>Introduction to NodeJS</a:t>
            </a:r>
            <a:endParaRPr lang="en-US" sz="4400"/>
          </a:p>
        </p:txBody>
      </p:sp>
      <p:sp>
        <p:nvSpPr>
          <p:cNvPr id="3" name="Subtitle 2"/>
          <p:cNvSpPr>
            <a:spLocks noGrp="1"/>
          </p:cNvSpPr>
          <p:nvPr>
            <p:ph type="subTitle" idx="1"/>
          </p:nvPr>
        </p:nvSpPr>
        <p:spPr>
          <a:xfrm>
            <a:off x="6858000" y="4571999"/>
            <a:ext cx="4572000" cy="1524000"/>
          </a:xfrm>
        </p:spPr>
        <p:txBody>
          <a:bodyPr vert="horz" lIns="91440" tIns="45720" rIns="91440" bIns="45720" rtlCol="0" anchor="t">
            <a:normAutofit/>
          </a:bodyPr>
          <a:lstStyle/>
          <a:p>
            <a:pPr algn="l"/>
            <a:r>
              <a:rPr lang="en-US">
                <a:solidFill>
                  <a:srgbClr val="FFFFFF"/>
                </a:solidFill>
                <a:cs typeface="Calibri"/>
              </a:rPr>
              <a:t>Day 1 (2 hours)</a:t>
            </a:r>
            <a:endParaRPr lang="en-US" dirty="0">
              <a:solidFill>
                <a:srgbClr val="FFFFFF">
                  <a:alpha val="70000"/>
                </a:srgbClr>
              </a:solidFill>
            </a:endParaRPr>
          </a:p>
        </p:txBody>
      </p:sp>
      <p:pic>
        <p:nvPicPr>
          <p:cNvPr id="6" name="Picture 3">
            <a:extLst>
              <a:ext uri="{FF2B5EF4-FFF2-40B4-BE49-F238E27FC236}">
                <a16:creationId xmlns:a16="http://schemas.microsoft.com/office/drawing/2014/main" id="{A484D4F0-6700-4024-A7A8-9D8D378B5360}"/>
              </a:ext>
            </a:extLst>
          </p:cNvPr>
          <p:cNvPicPr>
            <a:picLocks noChangeAspect="1"/>
          </p:cNvPicPr>
          <p:nvPr/>
        </p:nvPicPr>
        <p:blipFill rotWithShape="1">
          <a:blip r:embed="rId2"/>
          <a:srcRect l="34958" r="2" b="2"/>
          <a:stretch/>
        </p:blipFill>
        <p:spPr>
          <a:xfrm>
            <a:off x="-8" y="762006"/>
            <a:ext cx="5948805" cy="6095979"/>
          </a:xfrm>
          <a:custGeom>
            <a:avLst/>
            <a:gdLst/>
            <a:ahLst/>
            <a:cxnLst/>
            <a:rect l="l" t="t" r="r" b="b"/>
            <a:pathLst>
              <a:path w="5948805" h="6095979">
                <a:moveTo>
                  <a:pt x="1573832" y="765"/>
                </a:moveTo>
                <a:cubicBezTo>
                  <a:pt x="1940190" y="-10734"/>
                  <a:pt x="2329345" y="109280"/>
                  <a:pt x="2734663" y="238687"/>
                </a:cubicBezTo>
                <a:cubicBezTo>
                  <a:pt x="4118244" y="680647"/>
                  <a:pt x="5296697" y="1302752"/>
                  <a:pt x="5668316" y="3639516"/>
                </a:cubicBezTo>
                <a:cubicBezTo>
                  <a:pt x="5788298" y="4393559"/>
                  <a:pt x="5890546" y="5142244"/>
                  <a:pt x="5937022" y="5865869"/>
                </a:cubicBezTo>
                <a:lnTo>
                  <a:pt x="5948805" y="6095979"/>
                </a:lnTo>
                <a:lnTo>
                  <a:pt x="0" y="6095979"/>
                </a:lnTo>
                <a:lnTo>
                  <a:pt x="0" y="1621672"/>
                </a:lnTo>
                <a:lnTo>
                  <a:pt x="36310" y="1518814"/>
                </a:lnTo>
                <a:cubicBezTo>
                  <a:pt x="109805" y="1321982"/>
                  <a:pt x="192755" y="1133640"/>
                  <a:pt x="287891" y="956872"/>
                </a:cubicBezTo>
                <a:cubicBezTo>
                  <a:pt x="669453" y="247734"/>
                  <a:pt x="1102800" y="15549"/>
                  <a:pt x="1573832" y="765"/>
                </a:cubicBezTo>
                <a:close/>
              </a:path>
            </a:pathLst>
          </a:custGeom>
        </p:spPr>
      </p:pic>
      <p:sp>
        <p:nvSpPr>
          <p:cNvPr id="7" name="Freeform: Shape 10">
            <a:extLst>
              <a:ext uri="{FF2B5EF4-FFF2-40B4-BE49-F238E27FC236}">
                <a16:creationId xmlns:a16="http://schemas.microsoft.com/office/drawing/2014/main" id="{F47DB6CD-8E9E-4643-B3B6-01BD80429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23838" y="538152"/>
            <a:ext cx="6095989" cy="654368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D2B896-B1A1-4F8D-A952-B20829B540E0}"/>
              </a:ext>
            </a:extLst>
          </p:cNvPr>
          <p:cNvSpPr>
            <a:spLocks noGrp="1"/>
          </p:cNvSpPr>
          <p:nvPr>
            <p:ph type="title"/>
          </p:nvPr>
        </p:nvSpPr>
        <p:spPr>
          <a:xfrm>
            <a:off x="762000" y="1524000"/>
            <a:ext cx="3018325" cy="4572000"/>
          </a:xfrm>
        </p:spPr>
        <p:txBody>
          <a:bodyPr anchor="t">
            <a:normAutofit/>
          </a:bodyPr>
          <a:lstStyle/>
          <a:p>
            <a:r>
              <a:rPr lang="en-US" sz="3200"/>
              <a:t>NVM commands</a:t>
            </a:r>
          </a:p>
        </p:txBody>
      </p:sp>
      <p:pic>
        <p:nvPicPr>
          <p:cNvPr id="5" name="Picture 4">
            <a:extLst>
              <a:ext uri="{FF2B5EF4-FFF2-40B4-BE49-F238E27FC236}">
                <a16:creationId xmlns:a16="http://schemas.microsoft.com/office/drawing/2014/main" id="{361CDCE7-FB9D-4881-87DE-AEDB426AAD53}"/>
              </a:ext>
            </a:extLst>
          </p:cNvPr>
          <p:cNvPicPr>
            <a:picLocks noChangeAspect="1"/>
          </p:cNvPicPr>
          <p:nvPr/>
        </p:nvPicPr>
        <p:blipFill rotWithShape="1">
          <a:blip r:embed="rId2"/>
          <a:srcRect l="6214" r="43885"/>
          <a:stretch/>
        </p:blipFill>
        <p:spPr>
          <a:xfrm>
            <a:off x="7608055" y="10"/>
            <a:ext cx="4583947" cy="6131661"/>
          </a:xfrm>
          <a:custGeom>
            <a:avLst/>
            <a:gdLst/>
            <a:ahLst/>
            <a:cxnLst/>
            <a:rect l="l" t="t" r="r" b="b"/>
            <a:pathLst>
              <a:path w="4583947" h="6131671">
                <a:moveTo>
                  <a:pt x="1303111" y="0"/>
                </a:moveTo>
                <a:lnTo>
                  <a:pt x="4583947" y="0"/>
                </a:lnTo>
                <a:lnTo>
                  <a:pt x="4583947" y="4228311"/>
                </a:lnTo>
                <a:lnTo>
                  <a:pt x="4541880" y="4258857"/>
                </a:lnTo>
                <a:cubicBezTo>
                  <a:pt x="4395640" y="4361102"/>
                  <a:pt x="4254236" y="4453840"/>
                  <a:pt x="4128523" y="4540543"/>
                </a:cubicBezTo>
                <a:cubicBezTo>
                  <a:pt x="3416510" y="5032410"/>
                  <a:pt x="2702940" y="5523262"/>
                  <a:pt x="1946719" y="5933430"/>
                </a:cubicBezTo>
                <a:cubicBezTo>
                  <a:pt x="1506382" y="6172525"/>
                  <a:pt x="872113" y="6310628"/>
                  <a:pt x="393090" y="5653230"/>
                </a:cubicBezTo>
                <a:cubicBezTo>
                  <a:pt x="73281" y="5214029"/>
                  <a:pt x="-2478" y="4628756"/>
                  <a:pt x="62" y="4146595"/>
                </a:cubicBezTo>
                <a:cubicBezTo>
                  <a:pt x="8670" y="2518973"/>
                  <a:pt x="544344" y="1015353"/>
                  <a:pt x="1277882" y="32051"/>
                </a:cubicBezTo>
                <a:close/>
              </a:path>
            </a:pathLst>
          </a:custGeom>
        </p:spPr>
      </p:pic>
      <p:sp>
        <p:nvSpPr>
          <p:cNvPr id="18" name="Freeform: Shape 17">
            <a:extLst>
              <a:ext uri="{FF2B5EF4-FFF2-40B4-BE49-F238E27FC236}">
                <a16:creationId xmlns:a16="http://schemas.microsoft.com/office/drawing/2014/main" id="{B423BB46-9386-40B6-B6A8-70CDDE7341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9075" y="16663"/>
            <a:ext cx="4352924" cy="6092804"/>
          </a:xfrm>
          <a:custGeom>
            <a:avLst/>
            <a:gdLst>
              <a:gd name="connsiteX0" fmla="*/ 520805 w 4496214"/>
              <a:gd name="connsiteY0" fmla="*/ 0 h 4712444"/>
              <a:gd name="connsiteX1" fmla="*/ 4496214 w 4496214"/>
              <a:gd name="connsiteY1" fmla="*/ 0 h 4712444"/>
              <a:gd name="connsiteX2" fmla="*/ 4496214 w 4496214"/>
              <a:gd name="connsiteY2" fmla="*/ 2870874 h 4712444"/>
              <a:gd name="connsiteX3" fmla="*/ 4327504 w 4496214"/>
              <a:gd name="connsiteY3" fmla="*/ 2986301 h 4712444"/>
              <a:gd name="connsiteX4" fmla="*/ 4128523 w 4496214"/>
              <a:gd name="connsiteY4" fmla="*/ 3121316 h 4712444"/>
              <a:gd name="connsiteX5" fmla="*/ 1946719 w 4496214"/>
              <a:gd name="connsiteY5" fmla="*/ 4514203 h 4712444"/>
              <a:gd name="connsiteX6" fmla="*/ 393090 w 4496214"/>
              <a:gd name="connsiteY6" fmla="*/ 4234003 h 4712444"/>
              <a:gd name="connsiteX7" fmla="*/ 62 w 4496214"/>
              <a:gd name="connsiteY7" fmla="*/ 2727368 h 4712444"/>
              <a:gd name="connsiteX8" fmla="*/ 513680 w 4496214"/>
              <a:gd name="connsiteY8" fmla="*/ 17175 h 4712444"/>
              <a:gd name="connsiteX0" fmla="*/ 4496214 w 4496214"/>
              <a:gd name="connsiteY0" fmla="*/ 0 h 4712444"/>
              <a:gd name="connsiteX1" fmla="*/ 4496214 w 4496214"/>
              <a:gd name="connsiteY1" fmla="*/ 2870874 h 4712444"/>
              <a:gd name="connsiteX2" fmla="*/ 4327504 w 4496214"/>
              <a:gd name="connsiteY2" fmla="*/ 2986301 h 4712444"/>
              <a:gd name="connsiteX3" fmla="*/ 4128523 w 4496214"/>
              <a:gd name="connsiteY3" fmla="*/ 3121316 h 4712444"/>
              <a:gd name="connsiteX4" fmla="*/ 1946719 w 4496214"/>
              <a:gd name="connsiteY4" fmla="*/ 4514203 h 4712444"/>
              <a:gd name="connsiteX5" fmla="*/ 393090 w 4496214"/>
              <a:gd name="connsiteY5" fmla="*/ 4234003 h 4712444"/>
              <a:gd name="connsiteX6" fmla="*/ 62 w 4496214"/>
              <a:gd name="connsiteY6" fmla="*/ 2727368 h 4712444"/>
              <a:gd name="connsiteX7" fmla="*/ 513680 w 4496214"/>
              <a:gd name="connsiteY7" fmla="*/ 17175 h 4712444"/>
              <a:gd name="connsiteX8" fmla="*/ 610729 w 4496214"/>
              <a:gd name="connsiteY8" fmla="*/ 94249 h 4712444"/>
              <a:gd name="connsiteX0" fmla="*/ 4496214 w 4496214"/>
              <a:gd name="connsiteY0" fmla="*/ 2853983 h 4695553"/>
              <a:gd name="connsiteX1" fmla="*/ 4327504 w 4496214"/>
              <a:gd name="connsiteY1" fmla="*/ 2969410 h 4695553"/>
              <a:gd name="connsiteX2" fmla="*/ 4128523 w 4496214"/>
              <a:gd name="connsiteY2" fmla="*/ 3104425 h 4695553"/>
              <a:gd name="connsiteX3" fmla="*/ 1946719 w 4496214"/>
              <a:gd name="connsiteY3" fmla="*/ 4497312 h 4695553"/>
              <a:gd name="connsiteX4" fmla="*/ 393090 w 4496214"/>
              <a:gd name="connsiteY4" fmla="*/ 4217112 h 4695553"/>
              <a:gd name="connsiteX5" fmla="*/ 62 w 4496214"/>
              <a:gd name="connsiteY5" fmla="*/ 2710477 h 4695553"/>
              <a:gd name="connsiteX6" fmla="*/ 513680 w 4496214"/>
              <a:gd name="connsiteY6" fmla="*/ 284 h 4695553"/>
              <a:gd name="connsiteX7" fmla="*/ 610729 w 4496214"/>
              <a:gd name="connsiteY7" fmla="*/ 77358 h 4695553"/>
              <a:gd name="connsiteX0" fmla="*/ 4496214 w 4496214"/>
              <a:gd name="connsiteY0" fmla="*/ 2853699 h 4695269"/>
              <a:gd name="connsiteX1" fmla="*/ 4327504 w 4496214"/>
              <a:gd name="connsiteY1" fmla="*/ 2969126 h 4695269"/>
              <a:gd name="connsiteX2" fmla="*/ 4128523 w 4496214"/>
              <a:gd name="connsiteY2" fmla="*/ 3104141 h 4695269"/>
              <a:gd name="connsiteX3" fmla="*/ 1946719 w 4496214"/>
              <a:gd name="connsiteY3" fmla="*/ 4497028 h 4695269"/>
              <a:gd name="connsiteX4" fmla="*/ 393090 w 4496214"/>
              <a:gd name="connsiteY4" fmla="*/ 4216828 h 4695269"/>
              <a:gd name="connsiteX5" fmla="*/ 62 w 4496214"/>
              <a:gd name="connsiteY5" fmla="*/ 2710193 h 4695269"/>
              <a:gd name="connsiteX6" fmla="*/ 513680 w 4496214"/>
              <a:gd name="connsiteY6" fmla="*/ 0 h 4695269"/>
              <a:gd name="connsiteX0" fmla="*/ 4496214 w 4496214"/>
              <a:gd name="connsiteY0" fmla="*/ 2853699 h 4650427"/>
              <a:gd name="connsiteX1" fmla="*/ 4327504 w 4496214"/>
              <a:gd name="connsiteY1" fmla="*/ 2969126 h 4650427"/>
              <a:gd name="connsiteX2" fmla="*/ 4128523 w 4496214"/>
              <a:gd name="connsiteY2" fmla="*/ 3104141 h 4650427"/>
              <a:gd name="connsiteX3" fmla="*/ 3578025 w 4496214"/>
              <a:gd name="connsiteY3" fmla="*/ 3466740 h 4650427"/>
              <a:gd name="connsiteX4" fmla="*/ 1946719 w 4496214"/>
              <a:gd name="connsiteY4" fmla="*/ 4497028 h 4650427"/>
              <a:gd name="connsiteX5" fmla="*/ 393090 w 4496214"/>
              <a:gd name="connsiteY5" fmla="*/ 4216828 h 4650427"/>
              <a:gd name="connsiteX6" fmla="*/ 62 w 4496214"/>
              <a:gd name="connsiteY6" fmla="*/ 2710193 h 4650427"/>
              <a:gd name="connsiteX7" fmla="*/ 513680 w 4496214"/>
              <a:gd name="connsiteY7" fmla="*/ 0 h 4650427"/>
              <a:gd name="connsiteX0" fmla="*/ 4496214 w 4496214"/>
              <a:gd name="connsiteY0" fmla="*/ 2853699 h 4650427"/>
              <a:gd name="connsiteX1" fmla="*/ 4327504 w 4496214"/>
              <a:gd name="connsiteY1" fmla="*/ 2969126 h 4650427"/>
              <a:gd name="connsiteX2" fmla="*/ 4128523 w 4496214"/>
              <a:gd name="connsiteY2" fmla="*/ 3104141 h 4650427"/>
              <a:gd name="connsiteX3" fmla="*/ 3578025 w 4496214"/>
              <a:gd name="connsiteY3" fmla="*/ 3466740 h 4650427"/>
              <a:gd name="connsiteX4" fmla="*/ 1946719 w 4496214"/>
              <a:gd name="connsiteY4" fmla="*/ 4497028 h 4650427"/>
              <a:gd name="connsiteX5" fmla="*/ 393090 w 4496214"/>
              <a:gd name="connsiteY5" fmla="*/ 4216828 h 4650427"/>
              <a:gd name="connsiteX6" fmla="*/ 62 w 4496214"/>
              <a:gd name="connsiteY6" fmla="*/ 2710193 h 4650427"/>
              <a:gd name="connsiteX7" fmla="*/ 513680 w 4496214"/>
              <a:gd name="connsiteY7" fmla="*/ 0 h 4650427"/>
              <a:gd name="connsiteX0" fmla="*/ 4496214 w 4496214"/>
              <a:gd name="connsiteY0" fmla="*/ 2853699 h 4650427"/>
              <a:gd name="connsiteX1" fmla="*/ 4327504 w 4496214"/>
              <a:gd name="connsiteY1" fmla="*/ 2969126 h 4650427"/>
              <a:gd name="connsiteX2" fmla="*/ 3578025 w 4496214"/>
              <a:gd name="connsiteY2" fmla="*/ 3466740 h 4650427"/>
              <a:gd name="connsiteX3" fmla="*/ 1946719 w 4496214"/>
              <a:gd name="connsiteY3" fmla="*/ 4497028 h 4650427"/>
              <a:gd name="connsiteX4" fmla="*/ 393090 w 4496214"/>
              <a:gd name="connsiteY4" fmla="*/ 4216828 h 4650427"/>
              <a:gd name="connsiteX5" fmla="*/ 62 w 4496214"/>
              <a:gd name="connsiteY5" fmla="*/ 2710193 h 4650427"/>
              <a:gd name="connsiteX6" fmla="*/ 513680 w 4496214"/>
              <a:gd name="connsiteY6" fmla="*/ 0 h 4650427"/>
              <a:gd name="connsiteX0" fmla="*/ 4496214 w 4496214"/>
              <a:gd name="connsiteY0" fmla="*/ 2853699 h 4650427"/>
              <a:gd name="connsiteX1" fmla="*/ 3578025 w 4496214"/>
              <a:gd name="connsiteY1" fmla="*/ 3466740 h 4650427"/>
              <a:gd name="connsiteX2" fmla="*/ 1946719 w 4496214"/>
              <a:gd name="connsiteY2" fmla="*/ 4497028 h 4650427"/>
              <a:gd name="connsiteX3" fmla="*/ 393090 w 4496214"/>
              <a:gd name="connsiteY3" fmla="*/ 4216828 h 4650427"/>
              <a:gd name="connsiteX4" fmla="*/ 62 w 4496214"/>
              <a:gd name="connsiteY4" fmla="*/ 2710193 h 4650427"/>
              <a:gd name="connsiteX5" fmla="*/ 513680 w 4496214"/>
              <a:gd name="connsiteY5" fmla="*/ 0 h 4650427"/>
              <a:gd name="connsiteX0" fmla="*/ 3578025 w 3578025"/>
              <a:gd name="connsiteY0" fmla="*/ 3466740 h 4650427"/>
              <a:gd name="connsiteX1" fmla="*/ 1946719 w 3578025"/>
              <a:gd name="connsiteY1" fmla="*/ 4497028 h 4650427"/>
              <a:gd name="connsiteX2" fmla="*/ 393090 w 3578025"/>
              <a:gd name="connsiteY2" fmla="*/ 4216828 h 4650427"/>
              <a:gd name="connsiteX3" fmla="*/ 62 w 3578025"/>
              <a:gd name="connsiteY3" fmla="*/ 2710193 h 4650427"/>
              <a:gd name="connsiteX4" fmla="*/ 513680 w 3578025"/>
              <a:gd name="connsiteY4" fmla="*/ 0 h 4650427"/>
              <a:gd name="connsiteX0" fmla="*/ 3578025 w 3578025"/>
              <a:gd name="connsiteY0" fmla="*/ 3466740 h 4705670"/>
              <a:gd name="connsiteX1" fmla="*/ 1946719 w 3578025"/>
              <a:gd name="connsiteY1" fmla="*/ 4497028 h 4705670"/>
              <a:gd name="connsiteX2" fmla="*/ 393090 w 3578025"/>
              <a:gd name="connsiteY2" fmla="*/ 4216828 h 4705670"/>
              <a:gd name="connsiteX3" fmla="*/ 62 w 3578025"/>
              <a:gd name="connsiteY3" fmla="*/ 2710193 h 4705670"/>
              <a:gd name="connsiteX4" fmla="*/ 513680 w 3578025"/>
              <a:gd name="connsiteY4" fmla="*/ 0 h 4705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8025" h="4705670">
                <a:moveTo>
                  <a:pt x="3578025" y="3466740"/>
                </a:moveTo>
                <a:cubicBezTo>
                  <a:pt x="3034256" y="3810169"/>
                  <a:pt x="2520630" y="4206761"/>
                  <a:pt x="1946719" y="4497028"/>
                </a:cubicBezTo>
                <a:cubicBezTo>
                  <a:pt x="1423184" y="4761816"/>
                  <a:pt x="872113" y="4874226"/>
                  <a:pt x="393090" y="4216828"/>
                </a:cubicBezTo>
                <a:cubicBezTo>
                  <a:pt x="73281" y="3777627"/>
                  <a:pt x="-2478" y="3192354"/>
                  <a:pt x="62" y="2710193"/>
                </a:cubicBezTo>
                <a:cubicBezTo>
                  <a:pt x="5227" y="1733619"/>
                  <a:pt x="200135" y="801687"/>
                  <a:pt x="513680" y="0"/>
                </a:cubicBez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
        <p:nvSpPr>
          <p:cNvPr id="3" name="Content Placeholder 2">
            <a:extLst>
              <a:ext uri="{FF2B5EF4-FFF2-40B4-BE49-F238E27FC236}">
                <a16:creationId xmlns:a16="http://schemas.microsoft.com/office/drawing/2014/main" id="{3967E894-C7E2-4B15-B27F-65997D512122}"/>
              </a:ext>
            </a:extLst>
          </p:cNvPr>
          <p:cNvSpPr>
            <a:spLocks noGrp="1"/>
          </p:cNvSpPr>
          <p:nvPr>
            <p:ph idx="1"/>
          </p:nvPr>
        </p:nvSpPr>
        <p:spPr>
          <a:xfrm>
            <a:off x="2921367" y="214923"/>
            <a:ext cx="4913555" cy="4572001"/>
          </a:xfrm>
        </p:spPr>
        <p:txBody>
          <a:bodyPr vert="horz" lIns="91440" tIns="45720" rIns="91440" bIns="45720" rtlCol="0" anchor="t">
            <a:noAutofit/>
          </a:bodyPr>
          <a:lstStyle/>
          <a:p>
            <a:pPr>
              <a:lnSpc>
                <a:spcPct val="115000"/>
              </a:lnSpc>
              <a:spcBef>
                <a:spcPts val="0"/>
              </a:spcBef>
            </a:pPr>
            <a:r>
              <a:rPr lang="en" sz="1600" b="1" i="1" dirty="0">
                <a:solidFill>
                  <a:srgbClr val="FFFFFF"/>
                </a:solidFill>
                <a:ea typeface="+mn-lt"/>
                <a:cs typeface="+mn-lt"/>
              </a:rPr>
              <a:t>Check installed NVM version as follows</a:t>
            </a:r>
            <a:endParaRPr lang="en-US" sz="1600">
              <a:solidFill>
                <a:srgbClr val="FFFFFF"/>
              </a:solidFill>
              <a:ea typeface="+mn-lt"/>
              <a:cs typeface="+mn-lt"/>
            </a:endParaRPr>
          </a:p>
          <a:p>
            <a:pPr lvl="1">
              <a:lnSpc>
                <a:spcPct val="115000"/>
              </a:lnSpc>
              <a:spcBef>
                <a:spcPts val="1600"/>
              </a:spcBef>
            </a:pPr>
            <a:r>
              <a:rPr lang="en" sz="1600" dirty="0">
                <a:solidFill>
                  <a:srgbClr val="FFFFFF"/>
                </a:solidFill>
                <a:ea typeface="+mn-lt"/>
                <a:cs typeface="+mn-lt"/>
              </a:rPr>
              <a:t> </a:t>
            </a:r>
            <a:r>
              <a:rPr lang="en" sz="1600" dirty="0" err="1">
                <a:solidFill>
                  <a:srgbClr val="FFFFFF"/>
                </a:solidFill>
                <a:ea typeface="+mn-lt"/>
                <a:cs typeface="+mn-lt"/>
              </a:rPr>
              <a:t>nvm</a:t>
            </a:r>
            <a:r>
              <a:rPr lang="en" sz="1600" dirty="0">
                <a:solidFill>
                  <a:srgbClr val="FFFFFF"/>
                </a:solidFill>
                <a:ea typeface="+mn-lt"/>
                <a:cs typeface="+mn-lt"/>
              </a:rPr>
              <a:t> version</a:t>
            </a:r>
            <a:endParaRPr lang="en-US" sz="1600" dirty="0">
              <a:solidFill>
                <a:srgbClr val="FFFFFF"/>
              </a:solidFill>
              <a:ea typeface="+mn-lt"/>
              <a:cs typeface="+mn-lt"/>
            </a:endParaRPr>
          </a:p>
          <a:p>
            <a:pPr>
              <a:lnSpc>
                <a:spcPct val="115000"/>
              </a:lnSpc>
              <a:spcBef>
                <a:spcPts val="1600"/>
              </a:spcBef>
            </a:pPr>
            <a:r>
              <a:rPr lang="en" sz="1600" b="1" i="1" dirty="0">
                <a:solidFill>
                  <a:srgbClr val="FFFFFF"/>
                </a:solidFill>
                <a:ea typeface="+mn-lt"/>
                <a:cs typeface="+mn-lt"/>
              </a:rPr>
              <a:t>Command to list all available node.js versions</a:t>
            </a:r>
            <a:endParaRPr lang="en-US" sz="1600">
              <a:solidFill>
                <a:srgbClr val="FFFFFF"/>
              </a:solidFill>
              <a:ea typeface="+mn-lt"/>
              <a:cs typeface="+mn-lt"/>
            </a:endParaRPr>
          </a:p>
          <a:p>
            <a:pPr lvl="1">
              <a:lnSpc>
                <a:spcPct val="115000"/>
              </a:lnSpc>
              <a:spcBef>
                <a:spcPts val="1600"/>
              </a:spcBef>
            </a:pPr>
            <a:r>
              <a:rPr lang="en" sz="1600" dirty="0" err="1">
                <a:solidFill>
                  <a:srgbClr val="FFFFFF"/>
                </a:solidFill>
                <a:ea typeface="+mn-lt"/>
                <a:cs typeface="+mn-lt"/>
              </a:rPr>
              <a:t>nvm</a:t>
            </a:r>
            <a:r>
              <a:rPr lang="en" sz="1600" dirty="0">
                <a:solidFill>
                  <a:srgbClr val="FFFFFF"/>
                </a:solidFill>
                <a:ea typeface="+mn-lt"/>
                <a:cs typeface="+mn-lt"/>
              </a:rPr>
              <a:t> ls-remote</a:t>
            </a:r>
            <a:endParaRPr lang="en-US" sz="1600">
              <a:solidFill>
                <a:srgbClr val="FFFFFF"/>
              </a:solidFill>
              <a:ea typeface="+mn-lt"/>
              <a:cs typeface="+mn-lt"/>
            </a:endParaRPr>
          </a:p>
          <a:p>
            <a:pPr lvl="1">
              <a:lnSpc>
                <a:spcPct val="114999"/>
              </a:lnSpc>
              <a:spcBef>
                <a:spcPts val="1600"/>
              </a:spcBef>
            </a:pPr>
            <a:r>
              <a:rPr lang="en" sz="1600">
                <a:solidFill>
                  <a:srgbClr val="FFFFFF"/>
                </a:solidFill>
                <a:ea typeface="+mn-lt"/>
                <a:cs typeface="+mn-lt"/>
              </a:rPr>
              <a:t>nvm list available (for windows)</a:t>
            </a:r>
            <a:endParaRPr lang="en" sz="1600" dirty="0">
              <a:solidFill>
                <a:srgbClr val="FFFFFF"/>
              </a:solidFill>
              <a:ea typeface="+mn-lt"/>
              <a:cs typeface="+mn-lt"/>
            </a:endParaRPr>
          </a:p>
          <a:p>
            <a:pPr>
              <a:lnSpc>
                <a:spcPct val="115000"/>
              </a:lnSpc>
              <a:spcBef>
                <a:spcPts val="1600"/>
              </a:spcBef>
            </a:pPr>
            <a:r>
              <a:rPr lang="en" sz="1600" b="1" i="1" dirty="0">
                <a:solidFill>
                  <a:srgbClr val="FFFFFF"/>
                </a:solidFill>
                <a:ea typeface="+mn-lt"/>
                <a:cs typeface="+mn-lt"/>
              </a:rPr>
              <a:t>Install particular node version</a:t>
            </a:r>
            <a:endParaRPr lang="en-US" sz="1600">
              <a:solidFill>
                <a:srgbClr val="FFFFFF"/>
              </a:solidFill>
              <a:ea typeface="+mn-lt"/>
              <a:cs typeface="+mn-lt"/>
            </a:endParaRPr>
          </a:p>
          <a:p>
            <a:pPr>
              <a:lnSpc>
                <a:spcPct val="115000"/>
              </a:lnSpc>
              <a:spcBef>
                <a:spcPts val="200"/>
              </a:spcBef>
            </a:pPr>
            <a:endParaRPr lang="en-US" sz="1600" dirty="0">
              <a:ea typeface="+mn-lt"/>
              <a:cs typeface="+mn-lt"/>
            </a:endParaRPr>
          </a:p>
          <a:p>
            <a:pPr lvl="1">
              <a:lnSpc>
                <a:spcPct val="115000"/>
              </a:lnSpc>
              <a:spcBef>
                <a:spcPts val="0"/>
              </a:spcBef>
            </a:pPr>
            <a:r>
              <a:rPr lang="en" sz="1600" dirty="0" err="1">
                <a:solidFill>
                  <a:srgbClr val="FFFFFF"/>
                </a:solidFill>
                <a:ea typeface="+mn-lt"/>
                <a:cs typeface="+mn-lt"/>
              </a:rPr>
              <a:t>nvm</a:t>
            </a:r>
            <a:r>
              <a:rPr lang="en" sz="1600" dirty="0">
                <a:solidFill>
                  <a:srgbClr val="FFFFFF"/>
                </a:solidFill>
                <a:ea typeface="+mn-lt"/>
                <a:cs typeface="+mn-lt"/>
              </a:rPr>
              <a:t> install 10.15 # it will install node 10.15.0</a:t>
            </a:r>
            <a:endParaRPr lang="en-US" sz="1600">
              <a:solidFill>
                <a:srgbClr val="FFFFFF"/>
              </a:solidFill>
              <a:ea typeface="+mn-lt"/>
              <a:cs typeface="+mn-lt"/>
            </a:endParaRPr>
          </a:p>
          <a:p>
            <a:pPr>
              <a:lnSpc>
                <a:spcPct val="115000"/>
              </a:lnSpc>
              <a:spcBef>
                <a:spcPts val="1600"/>
              </a:spcBef>
            </a:pPr>
            <a:r>
              <a:rPr lang="en" sz="1600" b="1" i="1" dirty="0">
                <a:solidFill>
                  <a:srgbClr val="FFFFFF"/>
                </a:solidFill>
                <a:ea typeface="+mn-lt"/>
                <a:cs typeface="+mn-lt"/>
              </a:rPr>
              <a:t>To see all installed node version</a:t>
            </a:r>
            <a:endParaRPr lang="en-US" sz="1600">
              <a:solidFill>
                <a:srgbClr val="FFFFFF"/>
              </a:solidFill>
              <a:ea typeface="+mn-lt"/>
              <a:cs typeface="+mn-lt"/>
            </a:endParaRPr>
          </a:p>
          <a:p>
            <a:pPr lvl="1">
              <a:lnSpc>
                <a:spcPct val="115000"/>
              </a:lnSpc>
              <a:spcBef>
                <a:spcPts val="1600"/>
              </a:spcBef>
            </a:pPr>
            <a:r>
              <a:rPr lang="en" sz="1600" dirty="0" err="1">
                <a:solidFill>
                  <a:srgbClr val="FFFFFF"/>
                </a:solidFill>
                <a:ea typeface="+mn-lt"/>
                <a:cs typeface="+mn-lt"/>
              </a:rPr>
              <a:t>nvm</a:t>
            </a:r>
            <a:r>
              <a:rPr lang="en" sz="1600" dirty="0">
                <a:solidFill>
                  <a:srgbClr val="FFFFFF"/>
                </a:solidFill>
                <a:ea typeface="+mn-lt"/>
                <a:cs typeface="+mn-lt"/>
              </a:rPr>
              <a:t> list</a:t>
            </a:r>
            <a:endParaRPr lang="en-US" sz="1600">
              <a:solidFill>
                <a:srgbClr val="FFFFFF"/>
              </a:solidFill>
              <a:ea typeface="+mn-lt"/>
              <a:cs typeface="+mn-lt"/>
            </a:endParaRPr>
          </a:p>
          <a:p>
            <a:pPr>
              <a:lnSpc>
                <a:spcPct val="115000"/>
              </a:lnSpc>
              <a:spcBef>
                <a:spcPts val="1600"/>
              </a:spcBef>
            </a:pPr>
            <a:r>
              <a:rPr lang="en" sz="1600" b="1" i="1" dirty="0">
                <a:solidFill>
                  <a:srgbClr val="FFFFFF"/>
                </a:solidFill>
                <a:ea typeface="+mn-lt"/>
                <a:cs typeface="+mn-lt"/>
              </a:rPr>
              <a:t>To use particular node version use</a:t>
            </a:r>
            <a:endParaRPr lang="en-US" sz="1600">
              <a:solidFill>
                <a:srgbClr val="FFFFFF"/>
              </a:solidFill>
              <a:ea typeface="+mn-lt"/>
              <a:cs typeface="+mn-lt"/>
            </a:endParaRPr>
          </a:p>
          <a:p>
            <a:pPr lvl="1">
              <a:lnSpc>
                <a:spcPct val="115000"/>
              </a:lnSpc>
              <a:spcBef>
                <a:spcPts val="1600"/>
              </a:spcBef>
            </a:pPr>
            <a:r>
              <a:rPr lang="en" sz="1600" dirty="0" err="1">
                <a:solidFill>
                  <a:srgbClr val="FFFFFF"/>
                </a:solidFill>
                <a:ea typeface="+mn-lt"/>
                <a:cs typeface="+mn-lt"/>
              </a:rPr>
              <a:t>nvm</a:t>
            </a:r>
            <a:r>
              <a:rPr lang="en" sz="1600" dirty="0">
                <a:solidFill>
                  <a:srgbClr val="FFFFFF"/>
                </a:solidFill>
                <a:ea typeface="+mn-lt"/>
                <a:cs typeface="+mn-lt"/>
              </a:rPr>
              <a:t> use 10.15 # it will use node 10.15.0</a:t>
            </a:r>
            <a:endParaRPr lang="en-US" sz="1600">
              <a:solidFill>
                <a:srgbClr val="FFFFFF"/>
              </a:solidFill>
              <a:ea typeface="+mn-lt"/>
              <a:cs typeface="+mn-lt"/>
            </a:endParaRPr>
          </a:p>
          <a:p>
            <a:pPr>
              <a:lnSpc>
                <a:spcPct val="115000"/>
              </a:lnSpc>
              <a:spcBef>
                <a:spcPts val="1600"/>
              </a:spcBef>
            </a:pPr>
            <a:r>
              <a:rPr lang="en" sz="1600" b="1" i="1" dirty="0">
                <a:solidFill>
                  <a:srgbClr val="FFFFFF"/>
                </a:solidFill>
                <a:ea typeface="+mn-lt"/>
                <a:cs typeface="+mn-lt"/>
              </a:rPr>
              <a:t>To check node and </a:t>
            </a:r>
            <a:r>
              <a:rPr lang="en" sz="1600" b="1" i="1" dirty="0" err="1">
                <a:solidFill>
                  <a:srgbClr val="FFFFFF"/>
                </a:solidFill>
                <a:ea typeface="+mn-lt"/>
                <a:cs typeface="+mn-lt"/>
              </a:rPr>
              <a:t>npm</a:t>
            </a:r>
            <a:r>
              <a:rPr lang="en" sz="1600" b="1" i="1" dirty="0">
                <a:solidFill>
                  <a:srgbClr val="FFFFFF"/>
                </a:solidFill>
                <a:ea typeface="+mn-lt"/>
                <a:cs typeface="+mn-lt"/>
              </a:rPr>
              <a:t> version</a:t>
            </a:r>
            <a:endParaRPr lang="en-US" sz="1600">
              <a:solidFill>
                <a:srgbClr val="FFFFFF"/>
              </a:solidFill>
              <a:ea typeface="+mn-lt"/>
              <a:cs typeface="+mn-lt"/>
            </a:endParaRPr>
          </a:p>
          <a:p>
            <a:pPr lvl="1">
              <a:lnSpc>
                <a:spcPct val="115000"/>
              </a:lnSpc>
              <a:spcBef>
                <a:spcPts val="1600"/>
              </a:spcBef>
            </a:pPr>
            <a:r>
              <a:rPr lang="en" sz="1600" dirty="0">
                <a:solidFill>
                  <a:srgbClr val="FFFFFF"/>
                </a:solidFill>
                <a:ea typeface="+mn-lt"/>
                <a:cs typeface="+mn-lt"/>
              </a:rPr>
              <a:t>node -v</a:t>
            </a:r>
            <a:endParaRPr lang="en-US" sz="1600">
              <a:solidFill>
                <a:srgbClr val="FFFFFF"/>
              </a:solidFill>
              <a:ea typeface="+mn-lt"/>
              <a:cs typeface="+mn-lt"/>
            </a:endParaRPr>
          </a:p>
          <a:p>
            <a:pPr lvl="1">
              <a:lnSpc>
                <a:spcPct val="115000"/>
              </a:lnSpc>
              <a:spcBef>
                <a:spcPts val="1600"/>
              </a:spcBef>
            </a:pPr>
            <a:r>
              <a:rPr lang="en" sz="1600" dirty="0" err="1">
                <a:solidFill>
                  <a:srgbClr val="FFFFFF"/>
                </a:solidFill>
                <a:ea typeface="+mn-lt"/>
                <a:cs typeface="+mn-lt"/>
              </a:rPr>
              <a:t>npm</a:t>
            </a:r>
            <a:r>
              <a:rPr lang="en" sz="1600" dirty="0">
                <a:solidFill>
                  <a:srgbClr val="FFFFFF"/>
                </a:solidFill>
                <a:ea typeface="+mn-lt"/>
                <a:cs typeface="+mn-lt"/>
              </a:rPr>
              <a:t> -v</a:t>
            </a:r>
            <a:endParaRPr lang="en-US" sz="1600">
              <a:solidFill>
                <a:srgbClr val="FFFFFF"/>
              </a:solidFill>
              <a:ea typeface="+mn-lt"/>
              <a:cs typeface="+mn-lt"/>
            </a:endParaRPr>
          </a:p>
          <a:p>
            <a:pPr>
              <a:lnSpc>
                <a:spcPct val="115000"/>
              </a:lnSpc>
            </a:pPr>
            <a:endParaRPr lang="en-US" sz="1600" dirty="0"/>
          </a:p>
        </p:txBody>
      </p:sp>
    </p:spTree>
    <p:extLst>
      <p:ext uri="{BB962C8B-B14F-4D97-AF65-F5344CB8AC3E}">
        <p14:creationId xmlns:p14="http://schemas.microsoft.com/office/powerpoint/2010/main" val="3897121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49287-8BFD-40AA-836B-68F51FBDBD3C}"/>
              </a:ext>
            </a:extLst>
          </p:cNvPr>
          <p:cNvSpPr>
            <a:spLocks noGrp="1"/>
          </p:cNvSpPr>
          <p:nvPr>
            <p:ph type="title"/>
          </p:nvPr>
        </p:nvSpPr>
        <p:spPr/>
        <p:txBody>
          <a:bodyPr/>
          <a:lstStyle/>
          <a:p>
            <a:r>
              <a:rPr lang="en-US" dirty="0"/>
              <a:t>Create your first NodeJS App</a:t>
            </a:r>
          </a:p>
        </p:txBody>
      </p:sp>
      <p:sp>
        <p:nvSpPr>
          <p:cNvPr id="3" name="Content Placeholder 2">
            <a:extLst>
              <a:ext uri="{FF2B5EF4-FFF2-40B4-BE49-F238E27FC236}">
                <a16:creationId xmlns:a16="http://schemas.microsoft.com/office/drawing/2014/main" id="{0A9618AE-8002-4362-9BD8-8B7E518682A7}"/>
              </a:ext>
            </a:extLst>
          </p:cNvPr>
          <p:cNvSpPr>
            <a:spLocks noGrp="1"/>
          </p:cNvSpPr>
          <p:nvPr>
            <p:ph idx="1"/>
          </p:nvPr>
        </p:nvSpPr>
        <p:spPr>
          <a:xfrm>
            <a:off x="762000" y="2286000"/>
            <a:ext cx="3624385" cy="3818083"/>
          </a:xfrm>
        </p:spPr>
        <p:txBody>
          <a:bodyPr vert="horz" lIns="91440" tIns="45720" rIns="91440" bIns="45720" rtlCol="0" anchor="t">
            <a:normAutofit fontScale="62500" lnSpcReduction="20000"/>
          </a:bodyPr>
          <a:lstStyle/>
          <a:p>
            <a:r>
              <a:rPr lang="en-US" dirty="0">
                <a:solidFill>
                  <a:srgbClr val="FFFFFF"/>
                </a:solidFill>
                <a:ea typeface="+mn-lt"/>
                <a:cs typeface="+mn-lt"/>
              </a:rPr>
              <a:t>Create a Node.js file named "helloworld.js", and add the attached code</a:t>
            </a:r>
          </a:p>
          <a:p>
            <a:r>
              <a:rPr lang="en-US" dirty="0">
                <a:solidFill>
                  <a:srgbClr val="FFFFFF"/>
                </a:solidFill>
                <a:ea typeface="+mn-lt"/>
                <a:cs typeface="+mn-lt"/>
              </a:rPr>
              <a:t>Save the file on your computer: C:\Users\</a:t>
            </a:r>
            <a:r>
              <a:rPr lang="en-US" i="1" dirty="0">
                <a:solidFill>
                  <a:srgbClr val="FFFFFF"/>
                </a:solidFill>
                <a:ea typeface="+mn-lt"/>
                <a:cs typeface="+mn-lt"/>
              </a:rPr>
              <a:t>Your Name</a:t>
            </a:r>
            <a:r>
              <a:rPr lang="en-US" dirty="0">
                <a:solidFill>
                  <a:srgbClr val="FFFFFF"/>
                </a:solidFill>
                <a:ea typeface="+mn-lt"/>
                <a:cs typeface="+mn-lt"/>
              </a:rPr>
              <a:t>\helloworld.js</a:t>
            </a:r>
            <a:endParaRPr lang="en-US" dirty="0">
              <a:solidFill>
                <a:srgbClr val="FFFFFF"/>
              </a:solidFill>
            </a:endParaRPr>
          </a:p>
          <a:p>
            <a:r>
              <a:rPr lang="en-US" dirty="0">
                <a:solidFill>
                  <a:srgbClr val="FFFFFF"/>
                </a:solidFill>
                <a:ea typeface="+mn-lt"/>
                <a:cs typeface="+mn-lt"/>
              </a:rPr>
              <a:t>The code tells the computer to write "Hello World!" if anyone (e.g. a web browser) tries to access your computer on port 8080.</a:t>
            </a:r>
            <a:endParaRPr lang="en-US" dirty="0">
              <a:solidFill>
                <a:srgbClr val="FFFFFF"/>
              </a:solidFill>
            </a:endParaRPr>
          </a:p>
          <a:p>
            <a:endParaRPr lang="en-US" dirty="0">
              <a:solidFill>
                <a:srgbClr val="FFFFFF"/>
              </a:solidFill>
            </a:endParaRPr>
          </a:p>
        </p:txBody>
      </p:sp>
      <p:graphicFrame>
        <p:nvGraphicFramePr>
          <p:cNvPr id="4" name="Table 4">
            <a:extLst>
              <a:ext uri="{FF2B5EF4-FFF2-40B4-BE49-F238E27FC236}">
                <a16:creationId xmlns:a16="http://schemas.microsoft.com/office/drawing/2014/main" id="{30A5F052-5B02-401A-B570-6EFF369CA93E}"/>
              </a:ext>
            </a:extLst>
          </p:cNvPr>
          <p:cNvGraphicFramePr>
            <a:graphicFrameLocks noGrp="1"/>
          </p:cNvGraphicFramePr>
          <p:nvPr>
            <p:extLst>
              <p:ext uri="{D42A27DB-BD31-4B8C-83A1-F6EECF244321}">
                <p14:modId xmlns:p14="http://schemas.microsoft.com/office/powerpoint/2010/main" val="2581392508"/>
              </p:ext>
            </p:extLst>
          </p:nvPr>
        </p:nvGraphicFramePr>
        <p:xfrm>
          <a:off x="5929141" y="2812992"/>
          <a:ext cx="5432732" cy="2011680"/>
        </p:xfrm>
        <a:graphic>
          <a:graphicData uri="http://schemas.openxmlformats.org/drawingml/2006/table">
            <a:tbl>
              <a:tblPr firstRow="1" bandRow="1">
                <a:tableStyleId>{5C22544A-7EE6-4342-B048-85BDC9FD1C3A}</a:tableStyleId>
              </a:tblPr>
              <a:tblGrid>
                <a:gridCol w="5432732">
                  <a:extLst>
                    <a:ext uri="{9D8B030D-6E8A-4147-A177-3AD203B41FA5}">
                      <a16:colId xmlns:a16="http://schemas.microsoft.com/office/drawing/2014/main" val="49738941"/>
                    </a:ext>
                  </a:extLst>
                </a:gridCol>
              </a:tblGrid>
              <a:tr h="370840">
                <a:tc>
                  <a:txBody>
                    <a:bodyPr/>
                    <a:lstStyle/>
                    <a:p>
                      <a:pPr lvl="0" algn="l">
                        <a:lnSpc>
                          <a:spcPct val="100000"/>
                        </a:lnSpc>
                        <a:spcBef>
                          <a:spcPts val="0"/>
                        </a:spcBef>
                        <a:spcAft>
                          <a:spcPts val="0"/>
                        </a:spcAft>
                        <a:buNone/>
                      </a:pPr>
                      <a:r>
                        <a:rPr lang="en-US" sz="1800" b="0" i="0" u="none" strike="noStrike" noProof="0" dirty="0">
                          <a:solidFill>
                            <a:srgbClr val="FFFFFF"/>
                          </a:solidFill>
                          <a:latin typeface="Avenir Next LT Pro"/>
                        </a:rPr>
                        <a:t>var http = require('http');</a:t>
                      </a:r>
                      <a:br>
                        <a:rPr lang="en-US" sz="1800" b="0" i="0" u="none" strike="noStrike" noProof="0" dirty="0">
                          <a:solidFill>
                            <a:srgbClr val="FFFFFF"/>
                          </a:solidFill>
                          <a:latin typeface="Avenir Next LT Pro"/>
                        </a:rPr>
                      </a:br>
                      <a:br>
                        <a:rPr lang="en-US" sz="1800" b="0" i="0" u="none" strike="noStrike" noProof="0" dirty="0">
                          <a:solidFill>
                            <a:srgbClr val="FFFFFF"/>
                          </a:solidFill>
                          <a:latin typeface="Avenir Next LT Pro"/>
                        </a:rPr>
                      </a:br>
                      <a:r>
                        <a:rPr lang="en-US" sz="1800" b="0" i="0" u="none" strike="noStrike" noProof="0" dirty="0" err="1">
                          <a:solidFill>
                            <a:srgbClr val="FFFFFF"/>
                          </a:solidFill>
                          <a:latin typeface="Avenir Next LT Pro"/>
                        </a:rPr>
                        <a:t>http.createServer</a:t>
                      </a:r>
                      <a:r>
                        <a:rPr lang="en-US" sz="1800" b="0" i="0" u="none" strike="noStrike" noProof="0" dirty="0">
                          <a:solidFill>
                            <a:srgbClr val="FFFFFF"/>
                          </a:solidFill>
                          <a:latin typeface="Avenir Next LT Pro"/>
                        </a:rPr>
                        <a:t>(function (req, res) {</a:t>
                      </a:r>
                      <a:br>
                        <a:rPr lang="en-US" sz="1800" b="0" i="0" u="none" strike="noStrike" noProof="0" dirty="0">
                          <a:solidFill>
                            <a:srgbClr val="FFFFFF"/>
                          </a:solidFill>
                          <a:latin typeface="Avenir Next LT Pro"/>
                        </a:rPr>
                      </a:br>
                      <a:r>
                        <a:rPr lang="en-US" sz="1800" b="0" i="0" u="none" strike="noStrike" noProof="0" dirty="0">
                          <a:solidFill>
                            <a:srgbClr val="FFFFFF"/>
                          </a:solidFill>
                          <a:latin typeface="Avenir Next LT Pro"/>
                        </a:rPr>
                        <a:t>  </a:t>
                      </a:r>
                      <a:r>
                        <a:rPr lang="en-US" sz="1800" b="0" i="0" u="none" strike="noStrike" noProof="0" dirty="0" err="1">
                          <a:solidFill>
                            <a:srgbClr val="FFFFFF"/>
                          </a:solidFill>
                          <a:latin typeface="Avenir Next LT Pro"/>
                        </a:rPr>
                        <a:t>res.writeHead</a:t>
                      </a:r>
                      <a:r>
                        <a:rPr lang="en-US" sz="1800" b="0" i="0" u="none" strike="noStrike" noProof="0" dirty="0">
                          <a:solidFill>
                            <a:srgbClr val="FFFFFF"/>
                          </a:solidFill>
                          <a:latin typeface="Avenir Next LT Pro"/>
                        </a:rPr>
                        <a:t>(200, {'Content-Type': 'text/html'});</a:t>
                      </a:r>
                      <a:br>
                        <a:rPr lang="en-US" sz="1800" b="0" i="0" u="none" strike="noStrike" noProof="0" dirty="0">
                          <a:solidFill>
                            <a:srgbClr val="FFFFFF"/>
                          </a:solidFill>
                          <a:latin typeface="Avenir Next LT Pro"/>
                        </a:rPr>
                      </a:br>
                      <a:r>
                        <a:rPr lang="en-US" sz="1800" b="0" i="0" u="none" strike="noStrike" noProof="0" dirty="0">
                          <a:solidFill>
                            <a:srgbClr val="FFFFFF"/>
                          </a:solidFill>
                          <a:latin typeface="Avenir Next LT Pro"/>
                        </a:rPr>
                        <a:t>  </a:t>
                      </a:r>
                      <a:r>
                        <a:rPr lang="en-US" sz="1800" b="0" i="0" u="none" strike="noStrike" noProof="0" dirty="0" err="1">
                          <a:solidFill>
                            <a:srgbClr val="FFFFFF"/>
                          </a:solidFill>
                          <a:latin typeface="Avenir Next LT Pro"/>
                        </a:rPr>
                        <a:t>res.end</a:t>
                      </a:r>
                      <a:r>
                        <a:rPr lang="en-US" sz="1800" b="0" i="0" u="none" strike="noStrike" noProof="0" dirty="0">
                          <a:solidFill>
                            <a:srgbClr val="FFFFFF"/>
                          </a:solidFill>
                          <a:latin typeface="Avenir Next LT Pro"/>
                        </a:rPr>
                        <a:t>('Hello World!');</a:t>
                      </a:r>
                      <a:br>
                        <a:rPr lang="en-US" sz="1800" b="0" i="0" u="none" strike="noStrike" noProof="0" dirty="0">
                          <a:solidFill>
                            <a:srgbClr val="FFFFFF"/>
                          </a:solidFill>
                          <a:latin typeface="Avenir Next LT Pro"/>
                        </a:rPr>
                      </a:br>
                      <a:r>
                        <a:rPr lang="en-US" sz="1800" b="0" i="0" u="none" strike="noStrike" noProof="0" dirty="0">
                          <a:solidFill>
                            <a:srgbClr val="FFFFFF"/>
                          </a:solidFill>
                          <a:latin typeface="Avenir Next LT Pro"/>
                        </a:rPr>
                        <a:t>}).listen(8080);</a:t>
                      </a:r>
                      <a:endParaRPr lang="en-US" sz="1800" b="0" i="0" u="none" strike="noStrike" noProof="0" dirty="0">
                        <a:latin typeface="Avenir Next LT Pro"/>
                      </a:endParaRPr>
                    </a:p>
                    <a:p>
                      <a:pPr lvl="0">
                        <a:buNone/>
                      </a:pPr>
                      <a:endParaRPr lang="en-US" dirty="0"/>
                    </a:p>
                  </a:txBody>
                  <a:tcPr/>
                </a:tc>
                <a:extLst>
                  <a:ext uri="{0D108BD9-81ED-4DB2-BD59-A6C34878D82A}">
                    <a16:rowId xmlns:a16="http://schemas.microsoft.com/office/drawing/2014/main" val="1469865628"/>
                  </a:ext>
                </a:extLst>
              </a:tr>
            </a:tbl>
          </a:graphicData>
        </a:graphic>
      </p:graphicFrame>
    </p:spTree>
    <p:extLst>
      <p:ext uri="{BB962C8B-B14F-4D97-AF65-F5344CB8AC3E}">
        <p14:creationId xmlns:p14="http://schemas.microsoft.com/office/powerpoint/2010/main" val="777284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ABDD8-AAA7-4559-AAF8-6A678EE0380D}"/>
              </a:ext>
            </a:extLst>
          </p:cNvPr>
          <p:cNvSpPr>
            <a:spLocks noGrp="1"/>
          </p:cNvSpPr>
          <p:nvPr>
            <p:ph type="title"/>
          </p:nvPr>
        </p:nvSpPr>
        <p:spPr/>
        <p:txBody>
          <a:bodyPr/>
          <a:lstStyle/>
          <a:p>
            <a:r>
              <a:rPr lang="en-US" dirty="0"/>
              <a:t>Debugging in NodeJS</a:t>
            </a:r>
          </a:p>
        </p:txBody>
      </p:sp>
      <p:sp>
        <p:nvSpPr>
          <p:cNvPr id="3" name="Content Placeholder 2">
            <a:extLst>
              <a:ext uri="{FF2B5EF4-FFF2-40B4-BE49-F238E27FC236}">
                <a16:creationId xmlns:a16="http://schemas.microsoft.com/office/drawing/2014/main" id="{40FCE339-917F-4673-9C9F-DE6C1793F07A}"/>
              </a:ext>
            </a:extLst>
          </p:cNvPr>
          <p:cNvSpPr>
            <a:spLocks noGrp="1"/>
          </p:cNvSpPr>
          <p:nvPr>
            <p:ph idx="1"/>
          </p:nvPr>
        </p:nvSpPr>
        <p:spPr/>
        <p:txBody>
          <a:bodyPr vert="horz" lIns="91440" tIns="45720" rIns="91440" bIns="45720" rtlCol="0" anchor="t">
            <a:normAutofit fontScale="85000" lnSpcReduction="20000"/>
          </a:bodyPr>
          <a:lstStyle/>
          <a:p>
            <a:r>
              <a:rPr lang="en" b="1" i="1" dirty="0">
                <a:solidFill>
                  <a:srgbClr val="FFFFFF"/>
                </a:solidFill>
                <a:ea typeface="+mn-lt"/>
                <a:cs typeface="+mn-lt"/>
              </a:rPr>
              <a:t>Built in Node Debugger</a:t>
            </a:r>
            <a:endParaRPr lang="en-US">
              <a:solidFill>
                <a:srgbClr val="FFFFFF">
                  <a:alpha val="70000"/>
                </a:srgbClr>
              </a:solidFill>
              <a:ea typeface="+mn-lt"/>
              <a:cs typeface="+mn-lt"/>
            </a:endParaRPr>
          </a:p>
          <a:p>
            <a:pPr lvl="1"/>
            <a:r>
              <a:rPr lang="en" dirty="0">
                <a:solidFill>
                  <a:srgbClr val="FFFFFF"/>
                </a:solidFill>
                <a:ea typeface="+mn-lt"/>
                <a:cs typeface="+mn-lt"/>
              </a:rPr>
              <a:t>Node.js includes an out-of-process debugging utility accessible via a </a:t>
            </a:r>
            <a:r>
              <a:rPr lang="en" dirty="0">
                <a:solidFill>
                  <a:srgbClr val="FFFFFF"/>
                </a:solidFill>
                <a:ea typeface="+mn-lt"/>
                <a:cs typeface="+mn-lt"/>
                <a:hlinkClick r:id="rId2">
                  <a:extLst>
                    <a:ext uri="{A12FA001-AC4F-418D-AE19-62706E023703}">
                      <ahyp:hlinkClr xmlns:ahyp="http://schemas.microsoft.com/office/drawing/2018/hyperlinkcolor" val="tx"/>
                    </a:ext>
                  </a:extLst>
                </a:hlinkClick>
              </a:rPr>
              <a:t>V8 Inspector</a:t>
            </a:r>
            <a:r>
              <a:rPr lang="en" dirty="0">
                <a:solidFill>
                  <a:srgbClr val="FFFFFF"/>
                </a:solidFill>
                <a:ea typeface="+mn-lt"/>
                <a:cs typeface="+mn-lt"/>
              </a:rPr>
              <a:t> and built-in debugging client. To use it, start Node.js with the inspect argument followed by the path to the script to debug; a prompt will be displayed indicating successful launch of the debugger:</a:t>
            </a:r>
          </a:p>
          <a:p>
            <a:pPr marL="457200" lvl="1" indent="0">
              <a:buNone/>
            </a:pPr>
            <a:r>
              <a:rPr lang="en" b="1" i="1" dirty="0">
                <a:solidFill>
                  <a:srgbClr val="FFFFFF"/>
                </a:solidFill>
              </a:rPr>
              <a:t>node inspect &lt;filename.js&gt;</a:t>
            </a:r>
            <a:endParaRPr lang="en" dirty="0">
              <a:solidFill>
                <a:srgbClr val="FFFFFF"/>
              </a:solidFill>
              <a:ea typeface="+mn-lt"/>
              <a:cs typeface="+mn-lt"/>
            </a:endParaRPr>
          </a:p>
          <a:p>
            <a:pPr marL="800100" lvl="1" indent="-342900"/>
            <a:r>
              <a:rPr lang="en" dirty="0">
                <a:solidFill>
                  <a:srgbClr val="FFFFFF"/>
                </a:solidFill>
                <a:ea typeface="+mn-lt"/>
                <a:cs typeface="+mn-lt"/>
              </a:rPr>
              <a:t>The Node.js debugger client is not a full-featured debugger, but simple step and inspection are possible.</a:t>
            </a:r>
          </a:p>
          <a:p>
            <a:pPr marL="800100" lvl="1" indent="-342900"/>
            <a:r>
              <a:rPr lang="en" dirty="0">
                <a:solidFill>
                  <a:srgbClr val="FFFFFF"/>
                </a:solidFill>
                <a:ea typeface="+mn-lt"/>
                <a:cs typeface="+mn-lt"/>
              </a:rPr>
              <a:t>Inserting the statement debugger; into the source code of a script will enable a breakpoint at that position in the code</a:t>
            </a:r>
            <a:endParaRPr lang="en" dirty="0">
              <a:solidFill>
                <a:srgbClr val="FFFFFF"/>
              </a:solidFill>
            </a:endParaRPr>
          </a:p>
          <a:p>
            <a:pPr marL="457200" lvl="1" indent="0">
              <a:buNone/>
            </a:pPr>
            <a:endParaRPr lang="en" i="1" dirty="0">
              <a:solidFill>
                <a:srgbClr val="FFFFFF">
                  <a:alpha val="70000"/>
                </a:srgbClr>
              </a:solidFill>
            </a:endParaRPr>
          </a:p>
        </p:txBody>
      </p:sp>
    </p:spTree>
    <p:extLst>
      <p:ext uri="{BB962C8B-B14F-4D97-AF65-F5344CB8AC3E}">
        <p14:creationId xmlns:p14="http://schemas.microsoft.com/office/powerpoint/2010/main" val="2768810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09E57-900A-4E7F-B956-20125D78944D}"/>
              </a:ext>
            </a:extLst>
          </p:cNvPr>
          <p:cNvSpPr>
            <a:spLocks noGrp="1"/>
          </p:cNvSpPr>
          <p:nvPr>
            <p:ph type="title"/>
          </p:nvPr>
        </p:nvSpPr>
        <p:spPr>
          <a:xfrm>
            <a:off x="762000" y="-62023"/>
            <a:ext cx="10668000" cy="1524000"/>
          </a:xfrm>
        </p:spPr>
        <p:txBody>
          <a:bodyPr/>
          <a:lstStyle/>
          <a:p>
            <a:r>
              <a:rPr lang="en-US" dirty="0"/>
              <a:t>Debugging : </a:t>
            </a:r>
            <a:r>
              <a:rPr lang="en" dirty="0">
                <a:ea typeface="+mj-lt"/>
                <a:cs typeface="+mj-lt"/>
              </a:rPr>
              <a:t>Chrome Developer Tools </a:t>
            </a:r>
            <a:endParaRPr lang="en-US" dirty="0">
              <a:ea typeface="+mj-lt"/>
              <a:cs typeface="+mj-lt"/>
            </a:endParaRPr>
          </a:p>
        </p:txBody>
      </p:sp>
      <p:sp>
        <p:nvSpPr>
          <p:cNvPr id="3" name="Content Placeholder 2">
            <a:extLst>
              <a:ext uri="{FF2B5EF4-FFF2-40B4-BE49-F238E27FC236}">
                <a16:creationId xmlns:a16="http://schemas.microsoft.com/office/drawing/2014/main" id="{3CC02D89-0C88-4BC6-80FC-F685B50E7AB0}"/>
              </a:ext>
            </a:extLst>
          </p:cNvPr>
          <p:cNvSpPr>
            <a:spLocks noGrp="1"/>
          </p:cNvSpPr>
          <p:nvPr>
            <p:ph idx="1"/>
          </p:nvPr>
        </p:nvSpPr>
        <p:spPr>
          <a:xfrm>
            <a:off x="744279" y="1718930"/>
            <a:ext cx="10668000" cy="3818083"/>
          </a:xfrm>
        </p:spPr>
        <p:txBody>
          <a:bodyPr vert="horz" lIns="91440" tIns="45720" rIns="91440" bIns="45720" rtlCol="0" anchor="t">
            <a:normAutofit fontScale="70000" lnSpcReduction="20000"/>
          </a:bodyPr>
          <a:lstStyle/>
          <a:p>
            <a:r>
              <a:rPr lang="en" dirty="0">
                <a:solidFill>
                  <a:srgbClr val="FFFFFF"/>
                </a:solidFill>
                <a:ea typeface="+mn-lt"/>
                <a:cs typeface="+mn-lt"/>
              </a:rPr>
              <a:t>Using Third Party Debugger </a:t>
            </a:r>
            <a:endParaRPr lang="en" b="1" i="1" dirty="0">
              <a:solidFill>
                <a:srgbClr val="FFFFFF">
                  <a:alpha val="70000"/>
                </a:srgbClr>
              </a:solidFill>
            </a:endParaRPr>
          </a:p>
          <a:p>
            <a:pPr lvl="1" indent="-342900"/>
            <a:r>
              <a:rPr lang="en" dirty="0">
                <a:solidFill>
                  <a:srgbClr val="FFFFFF"/>
                </a:solidFill>
                <a:ea typeface="+mn-lt"/>
                <a:cs typeface="+mn-lt"/>
              </a:rPr>
              <a:t>node --inspect index.js </a:t>
            </a:r>
            <a:endParaRPr lang="en" dirty="0">
              <a:solidFill>
                <a:srgbClr val="FFFFFF">
                  <a:alpha val="70000"/>
                </a:srgbClr>
              </a:solidFill>
            </a:endParaRPr>
          </a:p>
          <a:p>
            <a:r>
              <a:rPr lang="en" dirty="0">
                <a:solidFill>
                  <a:srgbClr val="FFFFFF"/>
                </a:solidFill>
                <a:ea typeface="+mn-lt"/>
                <a:cs typeface="+mn-lt"/>
              </a:rPr>
              <a:t># Break on the first statement of the script with --inspect-</a:t>
            </a:r>
            <a:r>
              <a:rPr lang="en" dirty="0" err="1">
                <a:solidFill>
                  <a:srgbClr val="FFFFFF"/>
                </a:solidFill>
                <a:ea typeface="+mn-lt"/>
                <a:cs typeface="+mn-lt"/>
              </a:rPr>
              <a:t>brk</a:t>
            </a:r>
            <a:endParaRPr lang="en" dirty="0" err="1">
              <a:solidFill>
                <a:srgbClr val="FFFFFF">
                  <a:alpha val="70000"/>
                </a:srgbClr>
              </a:solidFill>
              <a:ea typeface="+mn-lt"/>
              <a:cs typeface="+mn-lt"/>
            </a:endParaRPr>
          </a:p>
          <a:p>
            <a:pPr lvl="1" indent="-342900"/>
            <a:r>
              <a:rPr lang="en" dirty="0">
                <a:solidFill>
                  <a:srgbClr val="FFFFFF"/>
                </a:solidFill>
                <a:ea typeface="+mn-lt"/>
                <a:cs typeface="+mn-lt"/>
              </a:rPr>
              <a:t> node --inspect-</a:t>
            </a:r>
            <a:r>
              <a:rPr lang="en" dirty="0" err="1">
                <a:solidFill>
                  <a:srgbClr val="FFFFFF"/>
                </a:solidFill>
                <a:ea typeface="+mn-lt"/>
                <a:cs typeface="+mn-lt"/>
              </a:rPr>
              <a:t>brk</a:t>
            </a:r>
            <a:r>
              <a:rPr lang="en" dirty="0">
                <a:solidFill>
                  <a:srgbClr val="FFFFFF"/>
                </a:solidFill>
                <a:ea typeface="+mn-lt"/>
                <a:cs typeface="+mn-lt"/>
              </a:rPr>
              <a:t> index.js </a:t>
            </a:r>
            <a:endParaRPr lang="en"/>
          </a:p>
          <a:p>
            <a:r>
              <a:rPr lang="en" dirty="0">
                <a:solidFill>
                  <a:srgbClr val="FFFFFF"/>
                </a:solidFill>
              </a:rPr>
              <a:t>Navigate to </a:t>
            </a:r>
            <a:r>
              <a:rPr lang="en" b="1" dirty="0">
                <a:solidFill>
                  <a:srgbClr val="FFFFFF"/>
                </a:solidFill>
                <a:ea typeface="+mn-lt"/>
                <a:cs typeface="+mn-lt"/>
              </a:rPr>
              <a:t>chrome://inspect</a:t>
            </a:r>
            <a:r>
              <a:rPr lang="en" dirty="0">
                <a:solidFill>
                  <a:srgbClr val="FFFFFF"/>
                </a:solidFill>
                <a:ea typeface="+mn-lt"/>
                <a:cs typeface="+mn-lt"/>
              </a:rPr>
              <a:t>  on your chrome browser</a:t>
            </a:r>
            <a:endParaRPr lang="en" dirty="0"/>
          </a:p>
          <a:p>
            <a:r>
              <a:rPr lang="en" dirty="0">
                <a:solidFill>
                  <a:srgbClr val="FFFFFF"/>
                </a:solidFill>
                <a:ea typeface="+mn-lt"/>
                <a:cs typeface="+mn-lt"/>
              </a:rPr>
              <a:t> Click the Open dedicated </a:t>
            </a:r>
            <a:r>
              <a:rPr lang="en" dirty="0" err="1">
                <a:solidFill>
                  <a:srgbClr val="FFFFFF"/>
                </a:solidFill>
                <a:ea typeface="+mn-lt"/>
                <a:cs typeface="+mn-lt"/>
              </a:rPr>
              <a:t>DevTools</a:t>
            </a:r>
            <a:r>
              <a:rPr lang="en" dirty="0">
                <a:solidFill>
                  <a:srgbClr val="FFFFFF"/>
                </a:solidFill>
                <a:ea typeface="+mn-lt"/>
                <a:cs typeface="+mn-lt"/>
              </a:rPr>
              <a:t> for Node link. </a:t>
            </a:r>
            <a:endParaRPr lang="en" dirty="0"/>
          </a:p>
          <a:p>
            <a:r>
              <a:rPr lang="en" dirty="0">
                <a:solidFill>
                  <a:srgbClr val="FFFFFF"/>
                </a:solidFill>
                <a:ea typeface="+mn-lt"/>
                <a:cs typeface="+mn-lt"/>
              </a:rPr>
              <a:t>You’ll get a popup window for debugging your node session. </a:t>
            </a:r>
            <a:endParaRPr lang="en"/>
          </a:p>
          <a:p>
            <a:r>
              <a:rPr lang="en" dirty="0">
                <a:solidFill>
                  <a:srgbClr val="FFFFFF"/>
                </a:solidFill>
                <a:ea typeface="+mn-lt"/>
                <a:cs typeface="+mn-lt"/>
              </a:rPr>
              <a:t>But better than that, when you kill and restart node, the window will automatically reconnect to it. </a:t>
            </a:r>
            <a:endParaRPr lang="en">
              <a:solidFill>
                <a:srgbClr val="FFFFFF"/>
              </a:solidFill>
            </a:endParaRPr>
          </a:p>
          <a:p>
            <a:pPr marL="0" indent="0">
              <a:lnSpc>
                <a:spcPct val="100000"/>
              </a:lnSpc>
              <a:spcBef>
                <a:spcPts val="0"/>
              </a:spcBef>
              <a:buNone/>
            </a:pPr>
            <a:endParaRPr lang="en">
              <a:solidFill>
                <a:srgbClr val="FFFFFF">
                  <a:alpha val="70000"/>
                </a:srgbClr>
              </a:solidFill>
            </a:endParaRPr>
          </a:p>
        </p:txBody>
      </p:sp>
    </p:spTree>
    <p:extLst>
      <p:ext uri="{BB962C8B-B14F-4D97-AF65-F5344CB8AC3E}">
        <p14:creationId xmlns:p14="http://schemas.microsoft.com/office/powerpoint/2010/main" val="32750117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E0F92-74CC-400F-9354-70F1E0C22F0C}"/>
              </a:ext>
            </a:extLst>
          </p:cNvPr>
          <p:cNvSpPr>
            <a:spLocks noGrp="1"/>
          </p:cNvSpPr>
          <p:nvPr>
            <p:ph type="title"/>
          </p:nvPr>
        </p:nvSpPr>
        <p:spPr/>
        <p:txBody>
          <a:bodyPr/>
          <a:lstStyle/>
          <a:p>
            <a:r>
              <a:rPr lang="en-US" dirty="0">
                <a:ea typeface="+mj-lt"/>
                <a:cs typeface="+mj-lt"/>
              </a:rPr>
              <a:t>Debugging : </a:t>
            </a:r>
            <a:r>
              <a:rPr lang="en" dirty="0" err="1">
                <a:ea typeface="+mj-lt"/>
                <a:cs typeface="+mj-lt"/>
              </a:rPr>
              <a:t>ndb</a:t>
            </a:r>
            <a:endParaRPr lang="en-US" dirty="0" err="1">
              <a:ea typeface="+mj-lt"/>
              <a:cs typeface="+mj-lt"/>
            </a:endParaRPr>
          </a:p>
        </p:txBody>
      </p:sp>
      <p:sp>
        <p:nvSpPr>
          <p:cNvPr id="3" name="Content Placeholder 2">
            <a:extLst>
              <a:ext uri="{FF2B5EF4-FFF2-40B4-BE49-F238E27FC236}">
                <a16:creationId xmlns:a16="http://schemas.microsoft.com/office/drawing/2014/main" id="{07969008-E74F-4853-8A97-50C85D87EA66}"/>
              </a:ext>
            </a:extLst>
          </p:cNvPr>
          <p:cNvSpPr>
            <a:spLocks noGrp="1"/>
          </p:cNvSpPr>
          <p:nvPr>
            <p:ph idx="1"/>
          </p:nvPr>
        </p:nvSpPr>
        <p:spPr/>
        <p:txBody>
          <a:bodyPr vert="horz" lIns="91440" tIns="45720" rIns="91440" bIns="45720" rtlCol="0" anchor="t">
            <a:normAutofit fontScale="70000" lnSpcReduction="20000"/>
          </a:bodyPr>
          <a:lstStyle/>
          <a:p>
            <a:r>
              <a:rPr lang="en-US" dirty="0" err="1">
                <a:solidFill>
                  <a:srgbClr val="FFFFFF"/>
                </a:solidFill>
                <a:ea typeface="+mn-lt"/>
                <a:cs typeface="+mn-lt"/>
              </a:rPr>
              <a:t>npm</a:t>
            </a:r>
            <a:r>
              <a:rPr lang="en-US" dirty="0">
                <a:solidFill>
                  <a:srgbClr val="FFFFFF"/>
                </a:solidFill>
                <a:ea typeface="+mn-lt"/>
                <a:cs typeface="+mn-lt"/>
              </a:rPr>
              <a:t> install -g </a:t>
            </a:r>
            <a:r>
              <a:rPr lang="en-US" dirty="0" err="1">
                <a:solidFill>
                  <a:srgbClr val="FFFFFF"/>
                </a:solidFill>
                <a:ea typeface="+mn-lt"/>
                <a:cs typeface="+mn-lt"/>
              </a:rPr>
              <a:t>ndb</a:t>
            </a:r>
            <a:endParaRPr lang="en-US" dirty="0" err="1">
              <a:solidFill>
                <a:srgbClr val="FFFFFF"/>
              </a:solidFill>
            </a:endParaRPr>
          </a:p>
          <a:p>
            <a:r>
              <a:rPr lang="en-US">
                <a:solidFill>
                  <a:srgbClr val="FFFFFF"/>
                </a:solidFill>
                <a:ea typeface="+mn-lt"/>
                <a:cs typeface="+mn-lt"/>
              </a:rPr>
              <a:t>ndb node &lt;path/to/file/.js&gt;</a:t>
            </a:r>
            <a:endParaRPr lang="en-US" dirty="0">
              <a:solidFill>
                <a:srgbClr val="FFFFFF"/>
              </a:solidFill>
            </a:endParaRPr>
          </a:p>
          <a:p>
            <a:r>
              <a:rPr lang="en-US" dirty="0">
                <a:solidFill>
                  <a:srgbClr val="FFFFFF"/>
                </a:solidFill>
                <a:ea typeface="+mn-lt"/>
                <a:cs typeface="+mn-lt"/>
              </a:rPr>
              <a:t>Add a breakpoint in your code</a:t>
            </a:r>
            <a:endParaRPr lang="en-US" dirty="0"/>
          </a:p>
          <a:p>
            <a:r>
              <a:rPr lang="en-US" dirty="0">
                <a:solidFill>
                  <a:srgbClr val="FFFFFF"/>
                </a:solidFill>
                <a:ea typeface="+mn-lt"/>
                <a:cs typeface="+mn-lt"/>
              </a:rPr>
              <a:t>Then open </a:t>
            </a:r>
            <a:r>
              <a:rPr lang="en-US" dirty="0">
                <a:solidFill>
                  <a:srgbClr val="FFFFFF"/>
                </a:solidFill>
                <a:ea typeface="+mn-lt"/>
                <a:cs typeface="+mn-lt"/>
                <a:hlinkClick r:id="rId2">
                  <a:extLst>
                    <a:ext uri="{A12FA001-AC4F-418D-AE19-62706E023703}">
                      <ahyp:hlinkClr xmlns:ahyp="http://schemas.microsoft.com/office/drawing/2018/hyperlinkcolor" val="tx"/>
                    </a:ext>
                  </a:extLst>
                </a:hlinkClick>
              </a:rPr>
              <a:t>http://localhost:8081/</a:t>
            </a:r>
            <a:endParaRPr lang="en-US" dirty="0">
              <a:solidFill>
                <a:srgbClr val="FFFFFF"/>
              </a:solidFill>
            </a:endParaRPr>
          </a:p>
          <a:p>
            <a:r>
              <a:rPr lang="en-US" dirty="0">
                <a:solidFill>
                  <a:srgbClr val="FFFFFF"/>
                </a:solidFill>
                <a:ea typeface="+mn-lt"/>
                <a:cs typeface="+mn-lt"/>
              </a:rPr>
              <a:t>Now as the app should pause at the breakpoint, Enjoy! and continue debugging.</a:t>
            </a:r>
            <a:endParaRPr lang="en-US" dirty="0">
              <a:solidFill>
                <a:srgbClr val="FFFFFF"/>
              </a:solidFill>
            </a:endParaRPr>
          </a:p>
          <a:p>
            <a:pPr marL="0" indent="0">
              <a:buNone/>
            </a:pPr>
            <a:endParaRPr lang="en-US" dirty="0">
              <a:solidFill>
                <a:srgbClr val="FFFFFF"/>
              </a:solidFill>
            </a:endParaRPr>
          </a:p>
          <a:p>
            <a:pPr marL="457200" lvl="1" indent="0">
              <a:buNone/>
            </a:pPr>
            <a:r>
              <a:rPr lang="en-US">
                <a:solidFill>
                  <a:srgbClr val="FFFFFF"/>
                </a:solidFill>
              </a:rPr>
              <a:t>* Sometimes we may get power shell access issues in windows to run ndb</a:t>
            </a:r>
            <a:endParaRPr lang="en-US" dirty="0">
              <a:solidFill>
                <a:srgbClr val="FFFFFF"/>
              </a:solidFill>
            </a:endParaRPr>
          </a:p>
          <a:p>
            <a:pPr marL="457200" lvl="1" indent="0">
              <a:buNone/>
            </a:pPr>
            <a:r>
              <a:rPr lang="en-US">
                <a:solidFill>
                  <a:srgbClr val="FFFFFF"/>
                </a:solidFill>
              </a:rPr>
              <a:t>* Run the below command to give PS full access</a:t>
            </a:r>
            <a:endParaRPr lang="en-US" dirty="0">
              <a:solidFill>
                <a:srgbClr val="FFFFFF"/>
              </a:solidFill>
            </a:endParaRPr>
          </a:p>
          <a:p>
            <a:pPr lvl="2"/>
            <a:r>
              <a:rPr lang="en-US">
                <a:solidFill>
                  <a:srgbClr val="FFFFFF"/>
                </a:solidFill>
                <a:ea typeface="+mn-lt"/>
                <a:cs typeface="+mn-lt"/>
              </a:rPr>
              <a:t>Set-ExecutionPolicy -Scope CurrentUser -ExecutionPolicy Unrestricted </a:t>
            </a:r>
            <a:endParaRPr lang="en-US"/>
          </a:p>
          <a:p>
            <a:endParaRPr lang="en-US" dirty="0">
              <a:solidFill>
                <a:srgbClr val="FFFFFF">
                  <a:alpha val="70000"/>
                </a:srgbClr>
              </a:solidFill>
            </a:endParaRPr>
          </a:p>
        </p:txBody>
      </p:sp>
    </p:spTree>
    <p:extLst>
      <p:ext uri="{BB962C8B-B14F-4D97-AF65-F5344CB8AC3E}">
        <p14:creationId xmlns:p14="http://schemas.microsoft.com/office/powerpoint/2010/main" val="41226230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25263-6B07-470B-B80E-041AEF44BF19}"/>
              </a:ext>
            </a:extLst>
          </p:cNvPr>
          <p:cNvSpPr>
            <a:spLocks noGrp="1"/>
          </p:cNvSpPr>
          <p:nvPr>
            <p:ph type="title"/>
          </p:nvPr>
        </p:nvSpPr>
        <p:spPr/>
        <p:txBody>
          <a:bodyPr/>
          <a:lstStyle/>
          <a:p>
            <a:r>
              <a:rPr lang="en-US"/>
              <a:t>Debugging on VS Code</a:t>
            </a:r>
          </a:p>
        </p:txBody>
      </p:sp>
    </p:spTree>
    <p:extLst>
      <p:ext uri="{BB962C8B-B14F-4D97-AF65-F5344CB8AC3E}">
        <p14:creationId xmlns:p14="http://schemas.microsoft.com/office/powerpoint/2010/main" val="41083753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755A0-4713-4574-BB82-E9EF67FFC645}"/>
              </a:ext>
            </a:extLst>
          </p:cNvPr>
          <p:cNvSpPr>
            <a:spLocks noGrp="1"/>
          </p:cNvSpPr>
          <p:nvPr>
            <p:ph type="title"/>
          </p:nvPr>
        </p:nvSpPr>
        <p:spPr/>
        <p:txBody>
          <a:bodyPr/>
          <a:lstStyle/>
          <a:p>
            <a:r>
              <a:rPr lang="en-US" dirty="0"/>
              <a:t>Assignment</a:t>
            </a:r>
          </a:p>
        </p:txBody>
      </p:sp>
      <p:sp>
        <p:nvSpPr>
          <p:cNvPr id="3" name="Content Placeholder 2">
            <a:extLst>
              <a:ext uri="{FF2B5EF4-FFF2-40B4-BE49-F238E27FC236}">
                <a16:creationId xmlns:a16="http://schemas.microsoft.com/office/drawing/2014/main" id="{436360D9-2E9F-4D61-9043-9176733D1EC9}"/>
              </a:ext>
            </a:extLst>
          </p:cNvPr>
          <p:cNvSpPr>
            <a:spLocks noGrp="1"/>
          </p:cNvSpPr>
          <p:nvPr>
            <p:ph idx="1"/>
          </p:nvPr>
        </p:nvSpPr>
        <p:spPr/>
        <p:txBody>
          <a:bodyPr vert="horz" lIns="91440" tIns="45720" rIns="91440" bIns="45720" rtlCol="0" anchor="t">
            <a:normAutofit/>
          </a:bodyPr>
          <a:lstStyle/>
          <a:p>
            <a:pPr marL="0" indent="0">
              <a:buNone/>
            </a:pPr>
            <a:r>
              <a:rPr lang="en-US" dirty="0">
                <a:solidFill>
                  <a:srgbClr val="FFFFFF"/>
                </a:solidFill>
              </a:rPr>
              <a:t>1. Create your own node </a:t>
            </a:r>
            <a:r>
              <a:rPr lang="en-US" dirty="0" err="1">
                <a:solidFill>
                  <a:srgbClr val="FFFFFF"/>
                </a:solidFill>
              </a:rPr>
              <a:t>js</a:t>
            </a:r>
            <a:r>
              <a:rPr lang="en-US" dirty="0">
                <a:solidFill>
                  <a:srgbClr val="FFFFFF"/>
                </a:solidFill>
              </a:rPr>
              <a:t> server to listening on port 8000</a:t>
            </a:r>
            <a:endParaRPr lang="en-US" dirty="0"/>
          </a:p>
          <a:p>
            <a:pPr marL="0" indent="0">
              <a:buNone/>
            </a:pPr>
            <a:r>
              <a:rPr lang="en-US" dirty="0">
                <a:solidFill>
                  <a:srgbClr val="FFFFFF"/>
                </a:solidFill>
              </a:rPr>
              <a:t>2. If URL contains "name" attribute like "localhost:8000/name", then print your name on browser else if </a:t>
            </a:r>
            <a:r>
              <a:rPr lang="en-US">
                <a:solidFill>
                  <a:srgbClr val="FFFFFF"/>
                </a:solidFill>
                <a:ea typeface="+mn-lt"/>
                <a:cs typeface="+mn-lt"/>
              </a:rPr>
              <a:t>localhost:8000/xyz then  print</a:t>
            </a:r>
            <a:r>
              <a:rPr lang="en-US">
                <a:solidFill>
                  <a:srgbClr val="FFFFFF"/>
                </a:solidFill>
              </a:rPr>
              <a:t> "I don’t know the </a:t>
            </a:r>
            <a:r>
              <a:rPr lang="en-US" dirty="0">
                <a:solidFill>
                  <a:srgbClr val="FFFFFF"/>
                </a:solidFill>
              </a:rPr>
              <a:t>name"</a:t>
            </a:r>
            <a:endParaRPr lang="en-US" dirty="0"/>
          </a:p>
        </p:txBody>
      </p:sp>
    </p:spTree>
    <p:extLst>
      <p:ext uri="{BB962C8B-B14F-4D97-AF65-F5344CB8AC3E}">
        <p14:creationId xmlns:p14="http://schemas.microsoft.com/office/powerpoint/2010/main" val="2124182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3" name="Freeform: Shape 12">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useBgFill="1">
        <p:nvSpPr>
          <p:cNvPr id="15" name="Rectangle 14">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5" name="Picture 4">
            <a:extLst>
              <a:ext uri="{FF2B5EF4-FFF2-40B4-BE49-F238E27FC236}">
                <a16:creationId xmlns:a16="http://schemas.microsoft.com/office/drawing/2014/main" id="{53854FC9-804B-4DAB-9481-0306E51E0223}"/>
              </a:ext>
            </a:extLst>
          </p:cNvPr>
          <p:cNvPicPr>
            <a:picLocks noChangeAspect="1"/>
          </p:cNvPicPr>
          <p:nvPr/>
        </p:nvPicPr>
        <p:blipFill rotWithShape="1">
          <a:blip r:embed="rId2"/>
          <a:srcRect t="5067" r="7" b="20032"/>
          <a:stretch/>
        </p:blipFill>
        <p:spPr>
          <a:xfrm>
            <a:off x="20" y="10"/>
            <a:ext cx="12207220" cy="6857990"/>
          </a:xfrm>
          <a:prstGeom prst="rect">
            <a:avLst/>
          </a:prstGeom>
        </p:spPr>
      </p:pic>
      <p:sp>
        <p:nvSpPr>
          <p:cNvPr id="17" name="Rectangle 16">
            <a:extLst>
              <a:ext uri="{FF2B5EF4-FFF2-40B4-BE49-F238E27FC236}">
                <a16:creationId xmlns:a16="http://schemas.microsoft.com/office/drawing/2014/main" id="{5E698B96-C345-4CAB-9657-02BD17A19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alpha val="30000"/>
                </a:schemeClr>
              </a:gs>
              <a:gs pos="33000">
                <a:schemeClr val="bg1">
                  <a:alpha val="20000"/>
                </a:schemeClr>
              </a:gs>
              <a:gs pos="0">
                <a:schemeClr val="bg1">
                  <a:alpha val="0"/>
                </a:schemeClr>
              </a:gs>
              <a:gs pos="100000">
                <a:schemeClr val="bg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7484DC8-6573-4D30-977D-C6CB8B49105F}"/>
              </a:ext>
            </a:extLst>
          </p:cNvPr>
          <p:cNvSpPr>
            <a:spLocks noGrp="1"/>
          </p:cNvSpPr>
          <p:nvPr>
            <p:ph type="title"/>
          </p:nvPr>
        </p:nvSpPr>
        <p:spPr>
          <a:xfrm>
            <a:off x="762000" y="762000"/>
            <a:ext cx="3810000" cy="3048000"/>
          </a:xfrm>
        </p:spPr>
        <p:txBody>
          <a:bodyPr vert="horz" lIns="91440" tIns="45720" rIns="91440" bIns="45720" rtlCol="0" anchor="b">
            <a:normAutofit/>
          </a:bodyPr>
          <a:lstStyle/>
          <a:p>
            <a:r>
              <a:rPr lang="en-US" kern="1200">
                <a:solidFill>
                  <a:schemeClr val="tx1"/>
                </a:solidFill>
                <a:latin typeface="+mj-lt"/>
                <a:ea typeface="+mj-ea"/>
                <a:cs typeface="+mj-cs"/>
              </a:rPr>
              <a:t>Q n A</a:t>
            </a:r>
          </a:p>
        </p:txBody>
      </p:sp>
      <p:sp>
        <p:nvSpPr>
          <p:cNvPr id="19" name="Freeform: Shape 18">
            <a:extLst>
              <a:ext uri="{FF2B5EF4-FFF2-40B4-BE49-F238E27FC236}">
                <a16:creationId xmlns:a16="http://schemas.microsoft.com/office/drawing/2014/main" id="{A90EB1ED-CF74-44C2-853E-6177E160AB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653162" y="-776838"/>
            <a:ext cx="762001"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prstClr val="white"/>
              </a:solidFill>
              <a:latin typeface="Avenir Next LT Pro" panose="020B0504020202020204" pitchFamily="34" charset="0"/>
            </a:endParaRPr>
          </a:p>
        </p:txBody>
      </p:sp>
      <p:grpSp>
        <p:nvGrpSpPr>
          <p:cNvPr id="21" name="Group 20">
            <a:extLst>
              <a:ext uri="{FF2B5EF4-FFF2-40B4-BE49-F238E27FC236}">
                <a16:creationId xmlns:a16="http://schemas.microsoft.com/office/drawing/2014/main" id="{57743230-5CA1-4096-8FEF-2A1530D8DD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5829359"/>
            <a:ext cx="4333874" cy="1028642"/>
            <a:chOff x="7153921" y="5829359"/>
            <a:chExt cx="5038078" cy="1028642"/>
          </a:xfrm>
        </p:grpSpPr>
        <p:sp>
          <p:nvSpPr>
            <p:cNvPr id="22" name="Freeform: Shape 21">
              <a:extLst>
                <a:ext uri="{FF2B5EF4-FFF2-40B4-BE49-F238E27FC236}">
                  <a16:creationId xmlns:a16="http://schemas.microsoft.com/office/drawing/2014/main" id="{CEAD3ABE-E984-4D7B-ADC3-7D4D38C970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63905" y="5913098"/>
              <a:ext cx="4228094" cy="944903"/>
            </a:xfrm>
            <a:custGeom>
              <a:avLst/>
              <a:gdLst>
                <a:gd name="connsiteX0" fmla="*/ 1673074 w 4228094"/>
                <a:gd name="connsiteY0" fmla="*/ 230 h 1137038"/>
                <a:gd name="connsiteX1" fmla="*/ 3676781 w 4228094"/>
                <a:gd name="connsiteY1" fmla="*/ 298555 h 1137038"/>
                <a:gd name="connsiteX2" fmla="*/ 4025527 w 4228094"/>
                <a:gd name="connsiteY2" fmla="*/ 425010 h 1137038"/>
                <a:gd name="connsiteX3" fmla="*/ 4228094 w 4228094"/>
                <a:gd name="connsiteY3" fmla="*/ 494088 h 1137038"/>
                <a:gd name="connsiteX4" fmla="*/ 4228094 w 4228094"/>
                <a:gd name="connsiteY4" fmla="*/ 1137038 h 1137038"/>
                <a:gd name="connsiteX5" fmla="*/ 0 w 4228094"/>
                <a:gd name="connsiteY5" fmla="*/ 1137038 h 1137038"/>
                <a:gd name="connsiteX6" fmla="*/ 18109 w 4228094"/>
                <a:gd name="connsiteY6" fmla="*/ 1068877 h 1137038"/>
                <a:gd name="connsiteX7" fmla="*/ 362264 w 4228094"/>
                <a:gd name="connsiteY7" fmla="*/ 366637 h 1137038"/>
                <a:gd name="connsiteX8" fmla="*/ 1386499 w 4228094"/>
                <a:gd name="connsiteY8" fmla="*/ 1522 h 1137038"/>
                <a:gd name="connsiteX9" fmla="*/ 1673074 w 4228094"/>
                <a:gd name="connsiteY9" fmla="*/ 230 h 1137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28094" h="1137038">
                  <a:moveTo>
                    <a:pt x="1673074" y="230"/>
                  </a:moveTo>
                  <a:cubicBezTo>
                    <a:pt x="2346512" y="4287"/>
                    <a:pt x="3048424" y="63583"/>
                    <a:pt x="3676781" y="298555"/>
                  </a:cubicBezTo>
                  <a:cubicBezTo>
                    <a:pt x="3793275" y="342114"/>
                    <a:pt x="3909477" y="384216"/>
                    <a:pt x="4025527" y="425010"/>
                  </a:cubicBezTo>
                  <a:lnTo>
                    <a:pt x="4228094" y="494088"/>
                  </a:lnTo>
                  <a:lnTo>
                    <a:pt x="4228094" y="1137038"/>
                  </a:lnTo>
                  <a:lnTo>
                    <a:pt x="0" y="1137038"/>
                  </a:lnTo>
                  <a:lnTo>
                    <a:pt x="18109" y="1068877"/>
                  </a:lnTo>
                  <a:cubicBezTo>
                    <a:pt x="95047" y="799139"/>
                    <a:pt x="194962" y="542008"/>
                    <a:pt x="362264" y="366637"/>
                  </a:cubicBezTo>
                  <a:cubicBezTo>
                    <a:pt x="622229" y="94062"/>
                    <a:pt x="1015836" y="6565"/>
                    <a:pt x="1386499" y="1522"/>
                  </a:cubicBezTo>
                  <a:cubicBezTo>
                    <a:pt x="1481245" y="198"/>
                    <a:pt x="1576869" y="-349"/>
                    <a:pt x="1673074" y="230"/>
                  </a:cubicBezTo>
                  <a:close/>
                </a:path>
              </a:pathLst>
            </a:custGeom>
            <a:solidFill>
              <a:schemeClr val="accent6">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500">
                <a:solidFill>
                  <a:schemeClr val="bg1"/>
                </a:solidFill>
                <a:latin typeface="Avenir Next LT Pro" panose="020B0504020202020204" pitchFamily="34" charset="0"/>
              </a:endParaRPr>
            </a:p>
          </p:txBody>
        </p:sp>
        <p:sp>
          <p:nvSpPr>
            <p:cNvPr id="23" name="Freeform: Shape 22">
              <a:extLst>
                <a:ext uri="{FF2B5EF4-FFF2-40B4-BE49-F238E27FC236}">
                  <a16:creationId xmlns:a16="http://schemas.microsoft.com/office/drawing/2014/main" id="{B18AFE34-D405-4581-A4CC-02072A132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53921" y="5829359"/>
              <a:ext cx="5038078" cy="1028642"/>
            </a:xfrm>
            <a:custGeom>
              <a:avLst/>
              <a:gdLst>
                <a:gd name="connsiteX0" fmla="*/ 1576991 w 5038078"/>
                <a:gd name="connsiteY0" fmla="*/ 210 h 1238015"/>
                <a:gd name="connsiteX1" fmla="*/ 3403320 w 5038078"/>
                <a:gd name="connsiteY1" fmla="*/ 272125 h 1238015"/>
                <a:gd name="connsiteX2" fmla="*/ 4672870 w 5038078"/>
                <a:gd name="connsiteY2" fmla="*/ 693604 h 1238015"/>
                <a:gd name="connsiteX3" fmla="*/ 5038078 w 5038078"/>
                <a:gd name="connsiteY3" fmla="*/ 795929 h 1238015"/>
                <a:gd name="connsiteX4" fmla="*/ 5038078 w 5038078"/>
                <a:gd name="connsiteY4" fmla="*/ 1238015 h 1238015"/>
                <a:gd name="connsiteX5" fmla="*/ 0 w 5038078"/>
                <a:gd name="connsiteY5" fmla="*/ 1238015 h 1238015"/>
                <a:gd name="connsiteX6" fmla="*/ 19230 w 5038078"/>
                <a:gd name="connsiteY6" fmla="*/ 1159819 h 1238015"/>
                <a:gd name="connsiteX7" fmla="*/ 382219 w 5038078"/>
                <a:gd name="connsiteY7" fmla="*/ 334180 h 1238015"/>
                <a:gd name="connsiteX8" fmla="*/ 1315784 w 5038078"/>
                <a:gd name="connsiteY8" fmla="*/ 1388 h 1238015"/>
                <a:gd name="connsiteX9" fmla="*/ 1576991 w 5038078"/>
                <a:gd name="connsiteY9" fmla="*/ 210 h 1238015"/>
                <a:gd name="connsiteX0" fmla="*/ 0 w 5129518"/>
                <a:gd name="connsiteY0" fmla="*/ 1237805 h 1329245"/>
                <a:gd name="connsiteX1" fmla="*/ 19230 w 5129518"/>
                <a:gd name="connsiteY1" fmla="*/ 1159609 h 1329245"/>
                <a:gd name="connsiteX2" fmla="*/ 382219 w 5129518"/>
                <a:gd name="connsiteY2" fmla="*/ 333970 h 1329245"/>
                <a:gd name="connsiteX3" fmla="*/ 1315784 w 5129518"/>
                <a:gd name="connsiteY3" fmla="*/ 1178 h 1329245"/>
                <a:gd name="connsiteX4" fmla="*/ 1576991 w 5129518"/>
                <a:gd name="connsiteY4" fmla="*/ 0 h 1329245"/>
                <a:gd name="connsiteX5" fmla="*/ 3403320 w 5129518"/>
                <a:gd name="connsiteY5" fmla="*/ 271915 h 1329245"/>
                <a:gd name="connsiteX6" fmla="*/ 4672870 w 5129518"/>
                <a:gd name="connsiteY6" fmla="*/ 693394 h 1329245"/>
                <a:gd name="connsiteX7" fmla="*/ 5038078 w 5129518"/>
                <a:gd name="connsiteY7" fmla="*/ 795719 h 1329245"/>
                <a:gd name="connsiteX8" fmla="*/ 5129518 w 5129518"/>
                <a:gd name="connsiteY8" fmla="*/ 1329245 h 1329245"/>
                <a:gd name="connsiteX0" fmla="*/ 0 w 5129518"/>
                <a:gd name="connsiteY0" fmla="*/ 1237805 h 1329245"/>
                <a:gd name="connsiteX1" fmla="*/ 19230 w 5129518"/>
                <a:gd name="connsiteY1" fmla="*/ 1159609 h 1329245"/>
                <a:gd name="connsiteX2" fmla="*/ 382219 w 5129518"/>
                <a:gd name="connsiteY2" fmla="*/ 333970 h 1329245"/>
                <a:gd name="connsiteX3" fmla="*/ 1315784 w 5129518"/>
                <a:gd name="connsiteY3" fmla="*/ 1178 h 1329245"/>
                <a:gd name="connsiteX4" fmla="*/ 1576991 w 5129518"/>
                <a:gd name="connsiteY4" fmla="*/ 0 h 1329245"/>
                <a:gd name="connsiteX5" fmla="*/ 3403320 w 5129518"/>
                <a:gd name="connsiteY5" fmla="*/ 271915 h 1329245"/>
                <a:gd name="connsiteX6" fmla="*/ 4672870 w 5129518"/>
                <a:gd name="connsiteY6" fmla="*/ 693394 h 1329245"/>
                <a:gd name="connsiteX7" fmla="*/ 5038078 w 5129518"/>
                <a:gd name="connsiteY7" fmla="*/ 795719 h 1329245"/>
                <a:gd name="connsiteX8" fmla="*/ 5129518 w 5129518"/>
                <a:gd name="connsiteY8" fmla="*/ 1329245 h 1329245"/>
                <a:gd name="connsiteX0" fmla="*/ 0 w 5049689"/>
                <a:gd name="connsiteY0" fmla="*/ 1237805 h 1423588"/>
                <a:gd name="connsiteX1" fmla="*/ 19230 w 5049689"/>
                <a:gd name="connsiteY1" fmla="*/ 1159609 h 1423588"/>
                <a:gd name="connsiteX2" fmla="*/ 382219 w 5049689"/>
                <a:gd name="connsiteY2" fmla="*/ 333970 h 1423588"/>
                <a:gd name="connsiteX3" fmla="*/ 1315784 w 5049689"/>
                <a:gd name="connsiteY3" fmla="*/ 1178 h 1423588"/>
                <a:gd name="connsiteX4" fmla="*/ 1576991 w 5049689"/>
                <a:gd name="connsiteY4" fmla="*/ 0 h 1423588"/>
                <a:gd name="connsiteX5" fmla="*/ 3403320 w 5049689"/>
                <a:gd name="connsiteY5" fmla="*/ 271915 h 1423588"/>
                <a:gd name="connsiteX6" fmla="*/ 4672870 w 5049689"/>
                <a:gd name="connsiteY6" fmla="*/ 693394 h 1423588"/>
                <a:gd name="connsiteX7" fmla="*/ 5038078 w 5049689"/>
                <a:gd name="connsiteY7" fmla="*/ 795719 h 1423588"/>
                <a:gd name="connsiteX8" fmla="*/ 5049689 w 5049689"/>
                <a:gd name="connsiteY8" fmla="*/ 1423588 h 1423588"/>
                <a:gd name="connsiteX0" fmla="*/ 0 w 5038078"/>
                <a:gd name="connsiteY0" fmla="*/ 1237805 h 1237805"/>
                <a:gd name="connsiteX1" fmla="*/ 19230 w 5038078"/>
                <a:gd name="connsiteY1" fmla="*/ 1159609 h 1237805"/>
                <a:gd name="connsiteX2" fmla="*/ 382219 w 5038078"/>
                <a:gd name="connsiteY2" fmla="*/ 333970 h 1237805"/>
                <a:gd name="connsiteX3" fmla="*/ 1315784 w 5038078"/>
                <a:gd name="connsiteY3" fmla="*/ 1178 h 1237805"/>
                <a:gd name="connsiteX4" fmla="*/ 1576991 w 5038078"/>
                <a:gd name="connsiteY4" fmla="*/ 0 h 1237805"/>
                <a:gd name="connsiteX5" fmla="*/ 3403320 w 5038078"/>
                <a:gd name="connsiteY5" fmla="*/ 271915 h 1237805"/>
                <a:gd name="connsiteX6" fmla="*/ 4672870 w 5038078"/>
                <a:gd name="connsiteY6" fmla="*/ 693394 h 1237805"/>
                <a:gd name="connsiteX7" fmla="*/ 5038078 w 5038078"/>
                <a:gd name="connsiteY7" fmla="*/ 795719 h 1237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38078" h="1237805">
                  <a:moveTo>
                    <a:pt x="0" y="1237805"/>
                  </a:moveTo>
                  <a:lnTo>
                    <a:pt x="19230" y="1159609"/>
                  </a:lnTo>
                  <a:cubicBezTo>
                    <a:pt x="96961" y="850027"/>
                    <a:pt x="191605" y="533778"/>
                    <a:pt x="382219" y="333970"/>
                  </a:cubicBezTo>
                  <a:cubicBezTo>
                    <a:pt x="619171" y="85526"/>
                    <a:pt x="977934" y="5774"/>
                    <a:pt x="1315784" y="1178"/>
                  </a:cubicBezTo>
                  <a:lnTo>
                    <a:pt x="1576991" y="0"/>
                  </a:lnTo>
                  <a:cubicBezTo>
                    <a:pt x="2190813" y="3698"/>
                    <a:pt x="2830589" y="57744"/>
                    <a:pt x="3403320" y="271915"/>
                  </a:cubicBezTo>
                  <a:cubicBezTo>
                    <a:pt x="3828046" y="430728"/>
                    <a:pt x="4248519" y="568281"/>
                    <a:pt x="4672870" y="693394"/>
                  </a:cubicBezTo>
                  <a:lnTo>
                    <a:pt x="5038078" y="795719"/>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grpSp>
    </p:spTree>
    <p:extLst>
      <p:ext uri="{BB962C8B-B14F-4D97-AF65-F5344CB8AC3E}">
        <p14:creationId xmlns:p14="http://schemas.microsoft.com/office/powerpoint/2010/main" val="2655010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7678E-C7D5-4DE7-BB53-05D538B7CCFA}"/>
              </a:ext>
            </a:extLst>
          </p:cNvPr>
          <p:cNvSpPr>
            <a:spLocks noGrp="1"/>
          </p:cNvSpPr>
          <p:nvPr>
            <p:ph type="title"/>
          </p:nvPr>
        </p:nvSpPr>
        <p:spPr/>
        <p:txBody>
          <a:bodyPr/>
          <a:lstStyle/>
          <a:p>
            <a:r>
              <a:rPr lang="en-US" dirty="0"/>
              <a:t>What is NodeJS?</a:t>
            </a:r>
          </a:p>
        </p:txBody>
      </p:sp>
      <p:sp>
        <p:nvSpPr>
          <p:cNvPr id="3" name="Content Placeholder 2">
            <a:extLst>
              <a:ext uri="{FF2B5EF4-FFF2-40B4-BE49-F238E27FC236}">
                <a16:creationId xmlns:a16="http://schemas.microsoft.com/office/drawing/2014/main" id="{D82342B7-AC1A-4FF9-946F-D58C18C3C40B}"/>
              </a:ext>
            </a:extLst>
          </p:cNvPr>
          <p:cNvSpPr>
            <a:spLocks noGrp="1"/>
          </p:cNvSpPr>
          <p:nvPr>
            <p:ph idx="1"/>
          </p:nvPr>
        </p:nvSpPr>
        <p:spPr/>
        <p:txBody>
          <a:bodyPr vert="horz" lIns="91440" tIns="45720" rIns="91440" bIns="45720" rtlCol="0" anchor="t">
            <a:normAutofit/>
          </a:bodyPr>
          <a:lstStyle/>
          <a:p>
            <a:r>
              <a:rPr lang="en-US" dirty="0">
                <a:solidFill>
                  <a:srgbClr val="FFFFFF"/>
                </a:solidFill>
                <a:ea typeface="+mn-lt"/>
                <a:cs typeface="+mn-lt"/>
              </a:rPr>
              <a:t>Open source server environment</a:t>
            </a:r>
            <a:endParaRPr lang="en-US" dirty="0">
              <a:solidFill>
                <a:srgbClr val="FFFFFF"/>
              </a:solidFill>
            </a:endParaRPr>
          </a:p>
          <a:p>
            <a:r>
              <a:rPr lang="en-US" dirty="0">
                <a:solidFill>
                  <a:srgbClr val="FFFFFF"/>
                </a:solidFill>
                <a:ea typeface="+mn-lt"/>
                <a:cs typeface="+mn-lt"/>
              </a:rPr>
              <a:t>Free</a:t>
            </a:r>
            <a:endParaRPr lang="en-US" dirty="0">
              <a:solidFill>
                <a:srgbClr val="FFFFFF"/>
              </a:solidFill>
            </a:endParaRPr>
          </a:p>
          <a:p>
            <a:r>
              <a:rPr lang="en-US" dirty="0">
                <a:solidFill>
                  <a:srgbClr val="FFFFFF"/>
                </a:solidFill>
                <a:ea typeface="+mn-lt"/>
                <a:cs typeface="+mn-lt"/>
              </a:rPr>
              <a:t>Runs on various platforms (Windows, Linux, Unix, Mac OS X, etc.)</a:t>
            </a:r>
            <a:endParaRPr lang="en-US" dirty="0">
              <a:solidFill>
                <a:srgbClr val="FFFFFF"/>
              </a:solidFill>
            </a:endParaRPr>
          </a:p>
          <a:p>
            <a:r>
              <a:rPr lang="en-US" dirty="0">
                <a:solidFill>
                  <a:srgbClr val="FFFFFF"/>
                </a:solidFill>
                <a:ea typeface="+mn-lt"/>
                <a:cs typeface="+mn-lt"/>
              </a:rPr>
              <a:t>Uses JavaScript on the server</a:t>
            </a:r>
            <a:endParaRPr lang="en-US" dirty="0">
              <a:solidFill>
                <a:srgbClr val="FFFFFF"/>
              </a:solidFill>
            </a:endParaRPr>
          </a:p>
        </p:txBody>
      </p:sp>
    </p:spTree>
    <p:extLst>
      <p:ext uri="{BB962C8B-B14F-4D97-AF65-F5344CB8AC3E}">
        <p14:creationId xmlns:p14="http://schemas.microsoft.com/office/powerpoint/2010/main" val="3549043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C4C5E-673D-4BB4-AE75-49C90014A78B}"/>
              </a:ext>
            </a:extLst>
          </p:cNvPr>
          <p:cNvSpPr>
            <a:spLocks noGrp="1"/>
          </p:cNvSpPr>
          <p:nvPr>
            <p:ph type="title"/>
          </p:nvPr>
        </p:nvSpPr>
        <p:spPr/>
        <p:txBody>
          <a:bodyPr/>
          <a:lstStyle/>
          <a:p>
            <a:r>
              <a:rPr lang="en-US" dirty="0"/>
              <a:t>Multithreaded Environment</a:t>
            </a:r>
          </a:p>
        </p:txBody>
      </p:sp>
      <p:pic>
        <p:nvPicPr>
          <p:cNvPr id="4" name="Picture 4" descr="Diagram&#10;&#10;Description automatically generated">
            <a:extLst>
              <a:ext uri="{FF2B5EF4-FFF2-40B4-BE49-F238E27FC236}">
                <a16:creationId xmlns:a16="http://schemas.microsoft.com/office/drawing/2014/main" id="{63E187B2-007A-4C90-8D5B-69244CB9BEE0}"/>
              </a:ext>
            </a:extLst>
          </p:cNvPr>
          <p:cNvPicPr>
            <a:picLocks noGrp="1" noChangeAspect="1"/>
          </p:cNvPicPr>
          <p:nvPr>
            <p:ph idx="1"/>
          </p:nvPr>
        </p:nvPicPr>
        <p:blipFill>
          <a:blip r:embed="rId2"/>
          <a:stretch>
            <a:fillRect/>
          </a:stretch>
        </p:blipFill>
        <p:spPr>
          <a:xfrm>
            <a:off x="1274152" y="2283813"/>
            <a:ext cx="10444773" cy="2865071"/>
          </a:xfrm>
        </p:spPr>
      </p:pic>
    </p:spTree>
    <p:extLst>
      <p:ext uri="{BB962C8B-B14F-4D97-AF65-F5344CB8AC3E}">
        <p14:creationId xmlns:p14="http://schemas.microsoft.com/office/powerpoint/2010/main" val="3729366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7D5E6-FC72-47F9-ABBC-6E09686B9183}"/>
              </a:ext>
            </a:extLst>
          </p:cNvPr>
          <p:cNvSpPr>
            <a:spLocks noGrp="1"/>
          </p:cNvSpPr>
          <p:nvPr>
            <p:ph type="title"/>
          </p:nvPr>
        </p:nvSpPr>
        <p:spPr/>
        <p:txBody>
          <a:bodyPr/>
          <a:lstStyle/>
          <a:p>
            <a:r>
              <a:rPr lang="en-US" dirty="0"/>
              <a:t>Single Threaded Environment</a:t>
            </a:r>
          </a:p>
        </p:txBody>
      </p:sp>
      <p:pic>
        <p:nvPicPr>
          <p:cNvPr id="4" name="Picture 4" descr="A picture containing diagram&#10;&#10;Description automatically generated">
            <a:extLst>
              <a:ext uri="{FF2B5EF4-FFF2-40B4-BE49-F238E27FC236}">
                <a16:creationId xmlns:a16="http://schemas.microsoft.com/office/drawing/2014/main" id="{B95AFF07-0127-4FE5-8067-3E4D5220C31A}"/>
              </a:ext>
            </a:extLst>
          </p:cNvPr>
          <p:cNvPicPr>
            <a:picLocks noGrp="1" noChangeAspect="1"/>
          </p:cNvPicPr>
          <p:nvPr>
            <p:ph idx="1"/>
          </p:nvPr>
        </p:nvPicPr>
        <p:blipFill>
          <a:blip r:embed="rId2"/>
          <a:stretch>
            <a:fillRect/>
          </a:stretch>
        </p:blipFill>
        <p:spPr>
          <a:xfrm>
            <a:off x="623887" y="2146556"/>
            <a:ext cx="10670686" cy="3940663"/>
          </a:xfrm>
        </p:spPr>
      </p:pic>
    </p:spTree>
    <p:extLst>
      <p:ext uri="{BB962C8B-B14F-4D97-AF65-F5344CB8AC3E}">
        <p14:creationId xmlns:p14="http://schemas.microsoft.com/office/powerpoint/2010/main" val="3645256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548DF-E439-4E18-A660-AE69DFDD99AF}"/>
              </a:ext>
            </a:extLst>
          </p:cNvPr>
          <p:cNvSpPr>
            <a:spLocks noGrp="1"/>
          </p:cNvSpPr>
          <p:nvPr>
            <p:ph type="title"/>
          </p:nvPr>
        </p:nvSpPr>
        <p:spPr>
          <a:xfrm>
            <a:off x="762000" y="-302846"/>
            <a:ext cx="10668000" cy="1524000"/>
          </a:xfrm>
        </p:spPr>
        <p:txBody>
          <a:bodyPr/>
          <a:lstStyle/>
          <a:p>
            <a:r>
              <a:rPr lang="en-US" dirty="0"/>
              <a:t>Node Architecture</a:t>
            </a:r>
          </a:p>
        </p:txBody>
      </p:sp>
      <p:pic>
        <p:nvPicPr>
          <p:cNvPr id="4" name="Picture 4" descr="Diagram&#10;&#10;Description automatically generated">
            <a:extLst>
              <a:ext uri="{FF2B5EF4-FFF2-40B4-BE49-F238E27FC236}">
                <a16:creationId xmlns:a16="http://schemas.microsoft.com/office/drawing/2014/main" id="{60F21608-CF61-43AE-8806-56759816E201}"/>
              </a:ext>
            </a:extLst>
          </p:cNvPr>
          <p:cNvPicPr>
            <a:picLocks noChangeAspect="1"/>
          </p:cNvPicPr>
          <p:nvPr/>
        </p:nvPicPr>
        <p:blipFill>
          <a:blip r:embed="rId2"/>
          <a:stretch>
            <a:fillRect/>
          </a:stretch>
        </p:blipFill>
        <p:spPr>
          <a:xfrm>
            <a:off x="865554" y="764493"/>
            <a:ext cx="10402276" cy="5641629"/>
          </a:xfrm>
          <a:prstGeom prst="rect">
            <a:avLst/>
          </a:prstGeom>
        </p:spPr>
      </p:pic>
    </p:spTree>
    <p:extLst>
      <p:ext uri="{BB962C8B-B14F-4D97-AF65-F5344CB8AC3E}">
        <p14:creationId xmlns:p14="http://schemas.microsoft.com/office/powerpoint/2010/main" val="3375849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1C51E7B-444C-4782-A6A8-239B05A819AA}"/>
              </a:ext>
            </a:extLst>
          </p:cNvPr>
          <p:cNvPicPr>
            <a:picLocks noChangeAspect="1"/>
          </p:cNvPicPr>
          <p:nvPr/>
        </p:nvPicPr>
        <p:blipFill rotWithShape="1">
          <a:blip r:embed="rId2"/>
          <a:srcRect l="37546" r="768" b="-7"/>
          <a:stretch/>
        </p:blipFill>
        <p:spPr>
          <a:xfrm>
            <a:off x="6613174" y="10"/>
            <a:ext cx="5578824" cy="6028246"/>
          </a:xfrm>
          <a:custGeom>
            <a:avLst/>
            <a:gdLst/>
            <a:ahLst/>
            <a:cxnLst/>
            <a:rect l="l" t="t" r="r" b="b"/>
            <a:pathLst>
              <a:path w="5578824" h="6028256">
                <a:moveTo>
                  <a:pt x="1681218" y="0"/>
                </a:moveTo>
                <a:lnTo>
                  <a:pt x="5578824" y="0"/>
                </a:lnTo>
                <a:lnTo>
                  <a:pt x="5578824" y="5760161"/>
                </a:lnTo>
                <a:lnTo>
                  <a:pt x="5441231" y="5804042"/>
                </a:lnTo>
                <a:cubicBezTo>
                  <a:pt x="5079089" y="5907589"/>
                  <a:pt x="4674877" y="5944442"/>
                  <a:pt x="4253224" y="5980388"/>
                </a:cubicBezTo>
                <a:cubicBezTo>
                  <a:pt x="2813852" y="6102970"/>
                  <a:pt x="1551586" y="6071494"/>
                  <a:pt x="837278" y="4877588"/>
                </a:cubicBezTo>
                <a:cubicBezTo>
                  <a:pt x="529862" y="4363935"/>
                  <a:pt x="255162" y="3847185"/>
                  <a:pt x="109626" y="3329255"/>
                </a:cubicBezTo>
                <a:cubicBezTo>
                  <a:pt x="-35907" y="2811325"/>
                  <a:pt x="-52277" y="2292214"/>
                  <a:pt x="156962" y="1773839"/>
                </a:cubicBezTo>
                <a:cubicBezTo>
                  <a:pt x="296494" y="1428108"/>
                  <a:pt x="536161" y="1082881"/>
                  <a:pt x="904890" y="738354"/>
                </a:cubicBezTo>
                <a:cubicBezTo>
                  <a:pt x="1036690" y="615181"/>
                  <a:pt x="1169968" y="488910"/>
                  <a:pt x="1304592" y="360545"/>
                </a:cubicBezTo>
                <a:close/>
              </a:path>
            </a:pathLst>
          </a:custGeom>
        </p:spPr>
      </p:pic>
      <p:sp>
        <p:nvSpPr>
          <p:cNvPr id="11" name="Freeform: Shape 10">
            <a:extLst>
              <a:ext uri="{FF2B5EF4-FFF2-40B4-BE49-F238E27FC236}">
                <a16:creationId xmlns:a16="http://schemas.microsoft.com/office/drawing/2014/main" id="{3362A0EA-3E81-4464-94B8-70BE5870E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87883"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3" name="Content Placeholder 2">
            <a:extLst>
              <a:ext uri="{FF2B5EF4-FFF2-40B4-BE49-F238E27FC236}">
                <a16:creationId xmlns:a16="http://schemas.microsoft.com/office/drawing/2014/main" id="{18C5B4D9-8CAB-4AC5-ABA7-36068CEFE8FB}"/>
              </a:ext>
            </a:extLst>
          </p:cNvPr>
          <p:cNvSpPr>
            <a:spLocks noGrp="1"/>
          </p:cNvSpPr>
          <p:nvPr>
            <p:ph idx="1"/>
          </p:nvPr>
        </p:nvSpPr>
        <p:spPr>
          <a:xfrm>
            <a:off x="762000" y="2286000"/>
            <a:ext cx="5334000" cy="3810001"/>
          </a:xfrm>
        </p:spPr>
        <p:txBody>
          <a:bodyPr vert="horz" lIns="91440" tIns="45720" rIns="91440" bIns="45720" rtlCol="0" anchor="t">
            <a:normAutofit fontScale="92500" lnSpcReduction="10000"/>
          </a:bodyPr>
          <a:lstStyle/>
          <a:p>
            <a:pPr marL="0" indent="0">
              <a:lnSpc>
                <a:spcPct val="115000"/>
              </a:lnSpc>
              <a:spcBef>
                <a:spcPts val="0"/>
              </a:spcBef>
              <a:buNone/>
            </a:pPr>
            <a:r>
              <a:rPr lang="en" sz="1700" b="1" i="1" dirty="0">
                <a:solidFill>
                  <a:srgbClr val="FFFFFF"/>
                </a:solidFill>
                <a:ea typeface="+mn-lt"/>
                <a:cs typeface="+mn-lt"/>
              </a:rPr>
              <a:t>“</a:t>
            </a:r>
            <a:r>
              <a:rPr lang="en" sz="1700" b="1" i="1" dirty="0" err="1">
                <a:solidFill>
                  <a:srgbClr val="FFFFFF"/>
                </a:solidFill>
                <a:ea typeface="+mn-lt"/>
                <a:cs typeface="+mn-lt"/>
              </a:rPr>
              <a:t>sudo</a:t>
            </a:r>
            <a:r>
              <a:rPr lang="en" sz="1700" b="1" i="1" dirty="0">
                <a:solidFill>
                  <a:srgbClr val="FFFFFF"/>
                </a:solidFill>
                <a:ea typeface="+mn-lt"/>
                <a:cs typeface="+mn-lt"/>
              </a:rPr>
              <a:t> apt install </a:t>
            </a:r>
            <a:r>
              <a:rPr lang="en" sz="1700" b="1" i="1" dirty="0" err="1">
                <a:solidFill>
                  <a:srgbClr val="FFFFFF"/>
                </a:solidFill>
                <a:ea typeface="+mn-lt"/>
                <a:cs typeface="+mn-lt"/>
              </a:rPr>
              <a:t>nodejs</a:t>
            </a:r>
            <a:r>
              <a:rPr lang="en" sz="1700" b="1" i="1" dirty="0">
                <a:solidFill>
                  <a:srgbClr val="FFFFFF"/>
                </a:solidFill>
                <a:ea typeface="+mn-lt"/>
                <a:cs typeface="+mn-lt"/>
              </a:rPr>
              <a:t>” </a:t>
            </a:r>
            <a:r>
              <a:rPr lang="en" sz="1700" dirty="0">
                <a:solidFill>
                  <a:srgbClr val="FFFFFF"/>
                </a:solidFill>
                <a:ea typeface="+mn-lt"/>
                <a:cs typeface="+mn-lt"/>
              </a:rPr>
              <a:t>should do the magic</a:t>
            </a:r>
            <a:r>
              <a:rPr lang="en" sz="1700" b="1" i="1" dirty="0">
                <a:solidFill>
                  <a:srgbClr val="FFFFFF"/>
                </a:solidFill>
                <a:ea typeface="+mn-lt"/>
                <a:cs typeface="+mn-lt"/>
              </a:rPr>
              <a:t> </a:t>
            </a:r>
            <a:endParaRPr lang="en-US" sz="1700">
              <a:solidFill>
                <a:srgbClr val="FFFFFF"/>
              </a:solidFill>
              <a:ea typeface="+mn-lt"/>
              <a:cs typeface="+mn-lt"/>
            </a:endParaRPr>
          </a:p>
          <a:p>
            <a:pPr marL="152400" indent="0">
              <a:lnSpc>
                <a:spcPct val="115000"/>
              </a:lnSpc>
              <a:spcBef>
                <a:spcPts val="0"/>
              </a:spcBef>
              <a:buNone/>
            </a:pPr>
            <a:endParaRPr lang="en" sz="1300" b="1" i="1" dirty="0">
              <a:solidFill>
                <a:srgbClr val="FFFFFF"/>
              </a:solidFill>
              <a:ea typeface="+mn-lt"/>
              <a:cs typeface="+mn-lt"/>
            </a:endParaRPr>
          </a:p>
          <a:p>
            <a:pPr marL="152400" indent="0">
              <a:lnSpc>
                <a:spcPct val="114999"/>
              </a:lnSpc>
              <a:spcBef>
                <a:spcPts val="0"/>
              </a:spcBef>
              <a:buNone/>
            </a:pPr>
            <a:r>
              <a:rPr lang="en" sz="1300" b="1" i="1" dirty="0">
                <a:solidFill>
                  <a:srgbClr val="FFFFFF"/>
                </a:solidFill>
                <a:ea typeface="+mn-lt"/>
                <a:cs typeface="+mn-lt"/>
              </a:rPr>
              <a:t>Use the following commands to update and upgrade the package manager:</a:t>
            </a:r>
            <a:endParaRPr lang="en-US" sz="1300">
              <a:solidFill>
                <a:srgbClr val="FFFFFF"/>
              </a:solidFill>
              <a:ea typeface="+mn-lt"/>
              <a:cs typeface="+mn-lt"/>
            </a:endParaRPr>
          </a:p>
          <a:p>
            <a:pPr>
              <a:lnSpc>
                <a:spcPct val="115000"/>
              </a:lnSpc>
              <a:spcBef>
                <a:spcPts val="0"/>
              </a:spcBef>
            </a:pPr>
            <a:r>
              <a:rPr lang="en" sz="1300" dirty="0" err="1">
                <a:solidFill>
                  <a:srgbClr val="FFFFFF"/>
                </a:solidFill>
                <a:ea typeface="+mn-lt"/>
                <a:cs typeface="+mn-lt"/>
              </a:rPr>
              <a:t>sudo</a:t>
            </a:r>
            <a:r>
              <a:rPr lang="en" sz="1300" dirty="0">
                <a:solidFill>
                  <a:srgbClr val="FFFFFF"/>
                </a:solidFill>
                <a:ea typeface="+mn-lt"/>
                <a:cs typeface="+mn-lt"/>
              </a:rPr>
              <a:t> apt-get update</a:t>
            </a:r>
            <a:endParaRPr lang="en-US" sz="1300" dirty="0">
              <a:solidFill>
                <a:srgbClr val="FFFFFF"/>
              </a:solidFill>
              <a:ea typeface="+mn-lt"/>
              <a:cs typeface="+mn-lt"/>
            </a:endParaRPr>
          </a:p>
          <a:p>
            <a:pPr>
              <a:lnSpc>
                <a:spcPct val="115000"/>
              </a:lnSpc>
              <a:spcBef>
                <a:spcPts val="0"/>
              </a:spcBef>
            </a:pPr>
            <a:r>
              <a:rPr lang="en" sz="1300" dirty="0" err="1">
                <a:solidFill>
                  <a:srgbClr val="FFFFFF"/>
                </a:solidFill>
                <a:ea typeface="+mn-lt"/>
                <a:cs typeface="+mn-lt"/>
              </a:rPr>
              <a:t>sudo</a:t>
            </a:r>
            <a:r>
              <a:rPr lang="en" sz="1300" dirty="0">
                <a:solidFill>
                  <a:srgbClr val="FFFFFF"/>
                </a:solidFill>
                <a:ea typeface="+mn-lt"/>
                <a:cs typeface="+mn-lt"/>
              </a:rPr>
              <a:t> apt-get upgrade</a:t>
            </a:r>
            <a:endParaRPr lang="en-US" sz="1300" dirty="0">
              <a:solidFill>
                <a:srgbClr val="FFFFFF"/>
              </a:solidFill>
              <a:ea typeface="+mn-lt"/>
              <a:cs typeface="+mn-lt"/>
            </a:endParaRPr>
          </a:p>
          <a:p>
            <a:pPr>
              <a:lnSpc>
                <a:spcPct val="114999"/>
              </a:lnSpc>
              <a:spcBef>
                <a:spcPts val="0"/>
              </a:spcBef>
            </a:pPr>
            <a:endParaRPr lang="en" sz="1300" b="1" i="1" dirty="0">
              <a:solidFill>
                <a:srgbClr val="FFFFFF"/>
              </a:solidFill>
              <a:ea typeface="+mn-lt"/>
              <a:cs typeface="+mn-lt"/>
            </a:endParaRPr>
          </a:p>
          <a:p>
            <a:pPr marL="0" indent="0">
              <a:lnSpc>
                <a:spcPct val="114999"/>
              </a:lnSpc>
              <a:spcBef>
                <a:spcPts val="0"/>
              </a:spcBef>
              <a:buNone/>
            </a:pPr>
            <a:r>
              <a:rPr lang="en" sz="1300" b="1" i="1" dirty="0">
                <a:solidFill>
                  <a:srgbClr val="FFFFFF"/>
                </a:solidFill>
                <a:ea typeface="+mn-lt"/>
                <a:cs typeface="+mn-lt"/>
              </a:rPr>
              <a:t>Install Python software libraries using the following command:</a:t>
            </a:r>
            <a:endParaRPr lang="en-US" sz="1300">
              <a:solidFill>
                <a:srgbClr val="FFFFFF"/>
              </a:solidFill>
              <a:ea typeface="+mn-lt"/>
              <a:cs typeface="+mn-lt"/>
            </a:endParaRPr>
          </a:p>
          <a:p>
            <a:pPr>
              <a:lnSpc>
                <a:spcPct val="115000"/>
              </a:lnSpc>
              <a:spcBef>
                <a:spcPts val="0"/>
              </a:spcBef>
            </a:pPr>
            <a:r>
              <a:rPr lang="en" sz="1300" dirty="0" err="1">
                <a:solidFill>
                  <a:srgbClr val="FFFFFF"/>
                </a:solidFill>
                <a:ea typeface="+mn-lt"/>
                <a:cs typeface="+mn-lt"/>
              </a:rPr>
              <a:t>sudo</a:t>
            </a:r>
            <a:r>
              <a:rPr lang="en" sz="1300" dirty="0">
                <a:solidFill>
                  <a:srgbClr val="FFFFFF"/>
                </a:solidFill>
                <a:ea typeface="+mn-lt"/>
                <a:cs typeface="+mn-lt"/>
              </a:rPr>
              <a:t> apt-get install python-software-properties</a:t>
            </a:r>
            <a:endParaRPr lang="en-US" sz="1300" dirty="0">
              <a:solidFill>
                <a:srgbClr val="FFFFFF"/>
              </a:solidFill>
              <a:ea typeface="+mn-lt"/>
              <a:cs typeface="+mn-lt"/>
            </a:endParaRPr>
          </a:p>
          <a:p>
            <a:pPr>
              <a:lnSpc>
                <a:spcPct val="114999"/>
              </a:lnSpc>
              <a:spcBef>
                <a:spcPts val="0"/>
              </a:spcBef>
            </a:pPr>
            <a:endParaRPr lang="en" sz="1300" b="1" i="1" dirty="0">
              <a:solidFill>
                <a:srgbClr val="FFFFFF"/>
              </a:solidFill>
              <a:ea typeface="+mn-lt"/>
              <a:cs typeface="+mn-lt"/>
            </a:endParaRPr>
          </a:p>
          <a:p>
            <a:pPr marL="0" indent="0">
              <a:lnSpc>
                <a:spcPct val="114999"/>
              </a:lnSpc>
              <a:spcBef>
                <a:spcPts val="0"/>
              </a:spcBef>
              <a:buNone/>
            </a:pPr>
            <a:r>
              <a:rPr lang="en" sz="1300" b="1" i="1" dirty="0">
                <a:solidFill>
                  <a:srgbClr val="FFFFFF"/>
                </a:solidFill>
                <a:ea typeface="+mn-lt"/>
                <a:cs typeface="+mn-lt"/>
              </a:rPr>
              <a:t>Add Node.js PPA to the system.</a:t>
            </a:r>
            <a:endParaRPr lang="en-US" sz="1300" dirty="0">
              <a:solidFill>
                <a:srgbClr val="FFFFFF"/>
              </a:solidFill>
              <a:ea typeface="+mn-lt"/>
              <a:cs typeface="+mn-lt"/>
            </a:endParaRPr>
          </a:p>
          <a:p>
            <a:pPr>
              <a:lnSpc>
                <a:spcPct val="115000"/>
              </a:lnSpc>
              <a:spcBef>
                <a:spcPts val="0"/>
              </a:spcBef>
            </a:pPr>
            <a:r>
              <a:rPr lang="en" sz="1300" dirty="0">
                <a:solidFill>
                  <a:srgbClr val="FFFFFF"/>
                </a:solidFill>
                <a:ea typeface="+mn-lt"/>
                <a:cs typeface="+mn-lt"/>
              </a:rPr>
              <a:t>curl -</a:t>
            </a:r>
            <a:r>
              <a:rPr lang="en" sz="1300" dirty="0" err="1">
                <a:solidFill>
                  <a:srgbClr val="FFFFFF"/>
                </a:solidFill>
                <a:ea typeface="+mn-lt"/>
                <a:cs typeface="+mn-lt"/>
              </a:rPr>
              <a:t>sL</a:t>
            </a:r>
            <a:r>
              <a:rPr lang="en" sz="1300" dirty="0">
                <a:solidFill>
                  <a:srgbClr val="FFFFFF"/>
                </a:solidFill>
                <a:ea typeface="+mn-lt"/>
                <a:cs typeface="+mn-lt"/>
              </a:rPr>
              <a:t> </a:t>
            </a:r>
            <a:r>
              <a:rPr lang="en" sz="1300" dirty="0">
                <a:solidFill>
                  <a:srgbClr val="FFFFFF"/>
                </a:solidFill>
                <a:ea typeface="+mn-lt"/>
                <a:cs typeface="+mn-lt"/>
                <a:hlinkClick r:id="rId3">
                  <a:extLst>
                    <a:ext uri="{A12FA001-AC4F-418D-AE19-62706E023703}">
                      <ahyp:hlinkClr xmlns:ahyp="http://schemas.microsoft.com/office/drawing/2018/hyperlinkcolor" val="tx"/>
                    </a:ext>
                  </a:extLst>
                </a:hlinkClick>
              </a:rPr>
              <a:t>https://deb.nodesource.com/setup_10.x</a:t>
            </a:r>
            <a:r>
              <a:rPr lang="en" sz="1300" dirty="0">
                <a:solidFill>
                  <a:srgbClr val="FFFFFF"/>
                </a:solidFill>
                <a:ea typeface="+mn-lt"/>
                <a:cs typeface="+mn-lt"/>
              </a:rPr>
              <a:t> | </a:t>
            </a:r>
            <a:r>
              <a:rPr lang="en" sz="1300" dirty="0" err="1">
                <a:solidFill>
                  <a:srgbClr val="FFFFFF"/>
                </a:solidFill>
                <a:ea typeface="+mn-lt"/>
                <a:cs typeface="+mn-lt"/>
              </a:rPr>
              <a:t>sudo</a:t>
            </a:r>
            <a:r>
              <a:rPr lang="en" sz="1300" dirty="0">
                <a:solidFill>
                  <a:srgbClr val="FFFFFF"/>
                </a:solidFill>
                <a:ea typeface="+mn-lt"/>
                <a:cs typeface="+mn-lt"/>
              </a:rPr>
              <a:t> -E bash –</a:t>
            </a:r>
            <a:endParaRPr lang="en-US" sz="1300" dirty="0">
              <a:solidFill>
                <a:srgbClr val="FFFFFF"/>
              </a:solidFill>
              <a:ea typeface="+mn-lt"/>
              <a:cs typeface="+mn-lt"/>
            </a:endParaRPr>
          </a:p>
          <a:p>
            <a:pPr marL="0" indent="0">
              <a:lnSpc>
                <a:spcPct val="115000"/>
              </a:lnSpc>
              <a:spcBef>
                <a:spcPts val="0"/>
              </a:spcBef>
              <a:buNone/>
            </a:pPr>
            <a:r>
              <a:rPr lang="en" sz="1300" dirty="0">
                <a:solidFill>
                  <a:srgbClr val="FFFFFF"/>
                </a:solidFill>
                <a:ea typeface="+mn-lt"/>
                <a:cs typeface="+mn-lt"/>
              </a:rPr>
              <a:t>Note: Here, we are installing node.js version 10, if you want to install version 14, you can replace setup_10.x with setup_14.x.</a:t>
            </a:r>
            <a:endParaRPr lang="en-US" sz="1300" dirty="0">
              <a:solidFill>
                <a:srgbClr val="FFFFFF"/>
              </a:solidFill>
              <a:ea typeface="+mn-lt"/>
              <a:cs typeface="+mn-lt"/>
            </a:endParaRPr>
          </a:p>
          <a:p>
            <a:pPr marL="0" indent="0">
              <a:lnSpc>
                <a:spcPct val="114999"/>
              </a:lnSpc>
              <a:spcBef>
                <a:spcPts val="0"/>
              </a:spcBef>
              <a:buNone/>
            </a:pPr>
            <a:endParaRPr lang="en" sz="1300" b="1" i="1" dirty="0">
              <a:solidFill>
                <a:srgbClr val="FFFFFF"/>
              </a:solidFill>
              <a:ea typeface="+mn-lt"/>
              <a:cs typeface="+mn-lt"/>
            </a:endParaRPr>
          </a:p>
          <a:p>
            <a:pPr marL="0" indent="0">
              <a:lnSpc>
                <a:spcPct val="114999"/>
              </a:lnSpc>
              <a:spcBef>
                <a:spcPts val="0"/>
              </a:spcBef>
              <a:buNone/>
            </a:pPr>
            <a:r>
              <a:rPr lang="en" sz="1300" b="1" i="1" dirty="0">
                <a:solidFill>
                  <a:srgbClr val="FFFFFF"/>
                </a:solidFill>
                <a:ea typeface="+mn-lt"/>
                <a:cs typeface="+mn-lt"/>
              </a:rPr>
              <a:t>To Install Node.js and NPM to your Ubuntu machine, use the command given below:</a:t>
            </a:r>
            <a:endParaRPr lang="en-US" sz="1300">
              <a:solidFill>
                <a:srgbClr val="FFFFFF"/>
              </a:solidFill>
              <a:ea typeface="+mn-lt"/>
              <a:cs typeface="+mn-lt"/>
            </a:endParaRPr>
          </a:p>
          <a:p>
            <a:pPr>
              <a:lnSpc>
                <a:spcPct val="115000"/>
              </a:lnSpc>
              <a:spcBef>
                <a:spcPts val="0"/>
              </a:spcBef>
            </a:pPr>
            <a:r>
              <a:rPr lang="en" sz="1300" dirty="0" err="1">
                <a:solidFill>
                  <a:srgbClr val="FFFFFF"/>
                </a:solidFill>
                <a:ea typeface="+mn-lt"/>
                <a:cs typeface="+mn-lt"/>
              </a:rPr>
              <a:t>sudo</a:t>
            </a:r>
            <a:r>
              <a:rPr lang="en" sz="1300" dirty="0">
                <a:solidFill>
                  <a:srgbClr val="FFFFFF"/>
                </a:solidFill>
                <a:ea typeface="+mn-lt"/>
                <a:cs typeface="+mn-lt"/>
              </a:rPr>
              <a:t> apt-get install </a:t>
            </a:r>
            <a:r>
              <a:rPr lang="en" sz="1300" dirty="0" err="1">
                <a:solidFill>
                  <a:srgbClr val="FFFFFF"/>
                </a:solidFill>
                <a:ea typeface="+mn-lt"/>
                <a:cs typeface="+mn-lt"/>
              </a:rPr>
              <a:t>nodejs</a:t>
            </a:r>
            <a:endParaRPr lang="en-US" sz="1300" dirty="0" err="1">
              <a:solidFill>
                <a:srgbClr val="FFFFFF"/>
              </a:solidFill>
              <a:ea typeface="+mn-lt"/>
              <a:cs typeface="+mn-lt"/>
            </a:endParaRPr>
          </a:p>
          <a:p>
            <a:pPr>
              <a:lnSpc>
                <a:spcPct val="115000"/>
              </a:lnSpc>
            </a:pPr>
            <a:endParaRPr lang="en-US" sz="1300"/>
          </a:p>
        </p:txBody>
      </p:sp>
      <p:sp>
        <p:nvSpPr>
          <p:cNvPr id="2" name="Title 1">
            <a:extLst>
              <a:ext uri="{FF2B5EF4-FFF2-40B4-BE49-F238E27FC236}">
                <a16:creationId xmlns:a16="http://schemas.microsoft.com/office/drawing/2014/main" id="{A39D8D20-39C0-4228-9EBE-AE1C35E29F7F}"/>
              </a:ext>
            </a:extLst>
          </p:cNvPr>
          <p:cNvSpPr>
            <a:spLocks noGrp="1"/>
          </p:cNvSpPr>
          <p:nvPr>
            <p:ph type="title"/>
          </p:nvPr>
        </p:nvSpPr>
        <p:spPr>
          <a:xfrm>
            <a:off x="928077" y="381000"/>
            <a:ext cx="5334000" cy="1524000"/>
          </a:xfrm>
        </p:spPr>
        <p:txBody>
          <a:bodyPr>
            <a:normAutofit/>
          </a:bodyPr>
          <a:lstStyle/>
          <a:p>
            <a:r>
              <a:rPr lang="en-US" sz="3200"/>
              <a:t>Install NodeJS on linux box</a:t>
            </a:r>
          </a:p>
        </p:txBody>
      </p:sp>
    </p:spTree>
    <p:extLst>
      <p:ext uri="{BB962C8B-B14F-4D97-AF65-F5344CB8AC3E}">
        <p14:creationId xmlns:p14="http://schemas.microsoft.com/office/powerpoint/2010/main" val="3464080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75CD783-E708-4711-B23C-5B7B72A3D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5578824" cy="6028256"/>
          </a:xfrm>
          <a:custGeom>
            <a:avLst/>
            <a:gdLst>
              <a:gd name="connsiteX0" fmla="*/ 0 w 5578824"/>
              <a:gd name="connsiteY0" fmla="*/ 0 h 6028256"/>
              <a:gd name="connsiteX1" fmla="*/ 3897606 w 5578824"/>
              <a:gd name="connsiteY1" fmla="*/ 0 h 6028256"/>
              <a:gd name="connsiteX2" fmla="*/ 4274232 w 5578824"/>
              <a:gd name="connsiteY2" fmla="*/ 360545 h 6028256"/>
              <a:gd name="connsiteX3" fmla="*/ 4673934 w 5578824"/>
              <a:gd name="connsiteY3" fmla="*/ 738354 h 6028256"/>
              <a:gd name="connsiteX4" fmla="*/ 5421862 w 5578824"/>
              <a:gd name="connsiteY4" fmla="*/ 1773839 h 6028256"/>
              <a:gd name="connsiteX5" fmla="*/ 5469199 w 5578824"/>
              <a:gd name="connsiteY5" fmla="*/ 3329255 h 6028256"/>
              <a:gd name="connsiteX6" fmla="*/ 4741546 w 5578824"/>
              <a:gd name="connsiteY6" fmla="*/ 4877588 h 6028256"/>
              <a:gd name="connsiteX7" fmla="*/ 1325600 w 5578824"/>
              <a:gd name="connsiteY7" fmla="*/ 5980388 h 6028256"/>
              <a:gd name="connsiteX8" fmla="*/ 137593 w 5578824"/>
              <a:gd name="connsiteY8" fmla="*/ 5804042 h 6028256"/>
              <a:gd name="connsiteX9" fmla="*/ 0 w 5578824"/>
              <a:gd name="connsiteY9" fmla="*/ 5760161 h 6028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78824" h="6028256">
                <a:moveTo>
                  <a:pt x="0" y="0"/>
                </a:moveTo>
                <a:lnTo>
                  <a:pt x="3897606" y="0"/>
                </a:lnTo>
                <a:lnTo>
                  <a:pt x="4274232" y="360545"/>
                </a:lnTo>
                <a:cubicBezTo>
                  <a:pt x="4408856" y="488910"/>
                  <a:pt x="4542134" y="615181"/>
                  <a:pt x="4673934" y="738354"/>
                </a:cubicBezTo>
                <a:cubicBezTo>
                  <a:pt x="5042663" y="1082881"/>
                  <a:pt x="5282330" y="1428108"/>
                  <a:pt x="5421862" y="1773839"/>
                </a:cubicBezTo>
                <a:cubicBezTo>
                  <a:pt x="5631101" y="2292214"/>
                  <a:pt x="5614731" y="2811325"/>
                  <a:pt x="5469199" y="3329255"/>
                </a:cubicBezTo>
                <a:cubicBezTo>
                  <a:pt x="5323662" y="3847185"/>
                  <a:pt x="5048962" y="4363935"/>
                  <a:pt x="4741546" y="4877588"/>
                </a:cubicBezTo>
                <a:cubicBezTo>
                  <a:pt x="4027238" y="6071494"/>
                  <a:pt x="2764972" y="6102970"/>
                  <a:pt x="1325600" y="5980388"/>
                </a:cubicBezTo>
                <a:cubicBezTo>
                  <a:pt x="903947" y="5944442"/>
                  <a:pt x="499735" y="5907589"/>
                  <a:pt x="137593" y="5804042"/>
                </a:cubicBezTo>
                <a:lnTo>
                  <a:pt x="0" y="5760161"/>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E633B38B-B87A-4288-A20F-0223A6C27A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pic>
        <p:nvPicPr>
          <p:cNvPr id="5" name="Picture 4">
            <a:extLst>
              <a:ext uri="{FF2B5EF4-FFF2-40B4-BE49-F238E27FC236}">
                <a16:creationId xmlns:a16="http://schemas.microsoft.com/office/drawing/2014/main" id="{A5B0CE20-08DE-42FF-9A7E-CBA928BDA4D9}"/>
              </a:ext>
            </a:extLst>
          </p:cNvPr>
          <p:cNvPicPr>
            <a:picLocks noChangeAspect="1"/>
          </p:cNvPicPr>
          <p:nvPr/>
        </p:nvPicPr>
        <p:blipFill rotWithShape="1">
          <a:blip r:embed="rId2"/>
          <a:srcRect l="30155" r="443" b="9"/>
          <a:stretch/>
        </p:blipFill>
        <p:spPr>
          <a:xfrm>
            <a:off x="923606" y="1524000"/>
            <a:ext cx="4239616" cy="4581173"/>
          </a:xfrm>
          <a:prstGeom prst="rect">
            <a:avLst/>
          </a:prstGeom>
        </p:spPr>
      </p:pic>
      <p:sp>
        <p:nvSpPr>
          <p:cNvPr id="3" name="Content Placeholder 2">
            <a:extLst>
              <a:ext uri="{FF2B5EF4-FFF2-40B4-BE49-F238E27FC236}">
                <a16:creationId xmlns:a16="http://schemas.microsoft.com/office/drawing/2014/main" id="{516F2C09-118E-414E-B4ED-9B77DDCF64C6}"/>
              </a:ext>
            </a:extLst>
          </p:cNvPr>
          <p:cNvSpPr>
            <a:spLocks noGrp="1"/>
          </p:cNvSpPr>
          <p:nvPr>
            <p:ph idx="1"/>
          </p:nvPr>
        </p:nvSpPr>
        <p:spPr>
          <a:xfrm>
            <a:off x="5539154" y="1397000"/>
            <a:ext cx="6594230" cy="3810001"/>
          </a:xfrm>
        </p:spPr>
        <p:txBody>
          <a:bodyPr vert="horz" lIns="91440" tIns="45720" rIns="91440" bIns="45720" rtlCol="0" anchor="t">
            <a:noAutofit/>
          </a:bodyPr>
          <a:lstStyle/>
          <a:p>
            <a:pPr marL="457200" indent="-292100">
              <a:lnSpc>
                <a:spcPct val="115000"/>
              </a:lnSpc>
              <a:spcBef>
                <a:spcPts val="0"/>
              </a:spcBef>
              <a:spcAft>
                <a:spcPts val="600"/>
              </a:spcAft>
              <a:buFont typeface="Montserrat,Sans-Serif" panose="020B0604020202020204" pitchFamily="34" charset="0"/>
              <a:buChar char="●"/>
            </a:pPr>
            <a:r>
              <a:rPr lang="en" sz="1600" b="1" i="1" dirty="0">
                <a:solidFill>
                  <a:srgbClr val="FFFFFF"/>
                </a:solidFill>
                <a:ea typeface="+mn-lt"/>
                <a:cs typeface="+mn-lt"/>
              </a:rPr>
              <a:t>Download Node.js Installer</a:t>
            </a:r>
            <a:endParaRPr lang="en-US" sz="1600">
              <a:solidFill>
                <a:srgbClr val="FFFFFF"/>
              </a:solidFill>
              <a:ea typeface="+mn-lt"/>
              <a:cs typeface="+mn-lt"/>
            </a:endParaRPr>
          </a:p>
          <a:p>
            <a:pPr lvl="1">
              <a:lnSpc>
                <a:spcPct val="115000"/>
              </a:lnSpc>
              <a:spcBef>
                <a:spcPts val="0"/>
              </a:spcBef>
              <a:spcAft>
                <a:spcPts val="600"/>
              </a:spcAft>
            </a:pPr>
            <a:r>
              <a:rPr lang="en" sz="1100" dirty="0">
                <a:solidFill>
                  <a:srgbClr val="FFFFFF"/>
                </a:solidFill>
                <a:ea typeface="+mn-lt"/>
                <a:cs typeface="+mn-lt"/>
              </a:rPr>
              <a:t>In a web browser, navigate to </a:t>
            </a:r>
            <a:r>
              <a:rPr lang="en" sz="1100" dirty="0">
                <a:solidFill>
                  <a:srgbClr val="FFFFFF"/>
                </a:solidFill>
                <a:ea typeface="+mn-lt"/>
                <a:cs typeface="+mn-lt"/>
                <a:hlinkClick r:id="rId3">
                  <a:extLst>
                    <a:ext uri="{A12FA001-AC4F-418D-AE19-62706E023703}">
                      <ahyp:hlinkClr xmlns:ahyp="http://schemas.microsoft.com/office/drawing/2018/hyperlinkcolor" val="tx"/>
                    </a:ext>
                  </a:extLst>
                </a:hlinkClick>
              </a:rPr>
              <a:t>https://nodejs.org/en/download/</a:t>
            </a:r>
            <a:r>
              <a:rPr lang="en" sz="1100" dirty="0">
                <a:solidFill>
                  <a:srgbClr val="FFFFFF"/>
                </a:solidFill>
                <a:ea typeface="+mn-lt"/>
                <a:cs typeface="+mn-lt"/>
              </a:rPr>
              <a:t>. Click the Windows Installer button to download the latest default version.</a:t>
            </a:r>
            <a:endParaRPr lang="en-US" sz="1100">
              <a:solidFill>
                <a:srgbClr val="FFFFFF"/>
              </a:solidFill>
              <a:ea typeface="+mn-lt"/>
              <a:cs typeface="+mn-lt"/>
            </a:endParaRPr>
          </a:p>
          <a:p>
            <a:pPr lvl="1">
              <a:lnSpc>
                <a:spcPct val="115000"/>
              </a:lnSpc>
              <a:spcBef>
                <a:spcPts val="0"/>
              </a:spcBef>
              <a:spcAft>
                <a:spcPts val="600"/>
              </a:spcAft>
            </a:pPr>
            <a:r>
              <a:rPr lang="en" sz="1100" i="1" dirty="0">
                <a:solidFill>
                  <a:srgbClr val="FFFFFF"/>
                </a:solidFill>
                <a:ea typeface="+mn-lt"/>
                <a:cs typeface="+mn-lt"/>
              </a:rPr>
              <a:t>You can also use the top link to switch from the stable LTS version to the current version. If you are new to Node.js or don’t need a specific version, choose LTS.</a:t>
            </a:r>
            <a:endParaRPr lang="en-US" sz="1100">
              <a:solidFill>
                <a:srgbClr val="FFFFFF"/>
              </a:solidFill>
              <a:ea typeface="+mn-lt"/>
              <a:cs typeface="+mn-lt"/>
            </a:endParaRPr>
          </a:p>
          <a:p>
            <a:pPr marL="457200" indent="-292100">
              <a:lnSpc>
                <a:spcPct val="115000"/>
              </a:lnSpc>
              <a:spcBef>
                <a:spcPts val="0"/>
              </a:spcBef>
              <a:spcAft>
                <a:spcPts val="600"/>
              </a:spcAft>
              <a:buFont typeface="Montserrat,Sans-Serif" panose="020B0604020202020204" pitchFamily="34" charset="0"/>
              <a:buChar char="●"/>
            </a:pPr>
            <a:r>
              <a:rPr lang="en" sz="1600" b="1" i="1" dirty="0">
                <a:solidFill>
                  <a:srgbClr val="FFFFFF"/>
                </a:solidFill>
                <a:ea typeface="+mn-lt"/>
                <a:cs typeface="+mn-lt"/>
              </a:rPr>
              <a:t>Install Node.js and NPM from Browser</a:t>
            </a:r>
            <a:endParaRPr lang="en-US" sz="1600">
              <a:solidFill>
                <a:srgbClr val="FFFFFF"/>
              </a:solidFill>
              <a:ea typeface="+mn-lt"/>
              <a:cs typeface="+mn-lt"/>
            </a:endParaRPr>
          </a:p>
          <a:p>
            <a:pPr lvl="1">
              <a:lnSpc>
                <a:spcPct val="115000"/>
              </a:lnSpc>
              <a:spcBef>
                <a:spcPts val="0"/>
              </a:spcBef>
              <a:spcAft>
                <a:spcPts val="600"/>
              </a:spcAft>
            </a:pPr>
            <a:r>
              <a:rPr lang="en" sz="1100" dirty="0">
                <a:solidFill>
                  <a:srgbClr val="FFFFFF"/>
                </a:solidFill>
                <a:ea typeface="+mn-lt"/>
                <a:cs typeface="+mn-lt"/>
              </a:rPr>
              <a:t>Once the installer finishes downloading, launch it. Open the downloads link in your browser and click the file. Or, browse to the location where you have saved the file and double-click it to launch.</a:t>
            </a:r>
            <a:endParaRPr lang="en-US" sz="1100">
              <a:solidFill>
                <a:srgbClr val="FFFFFF"/>
              </a:solidFill>
              <a:ea typeface="+mn-lt"/>
              <a:cs typeface="+mn-lt"/>
            </a:endParaRPr>
          </a:p>
          <a:p>
            <a:pPr lvl="1">
              <a:lnSpc>
                <a:spcPct val="115000"/>
              </a:lnSpc>
              <a:spcBef>
                <a:spcPts val="0"/>
              </a:spcBef>
              <a:spcAft>
                <a:spcPts val="600"/>
              </a:spcAft>
            </a:pPr>
            <a:r>
              <a:rPr lang="en" sz="1100" dirty="0">
                <a:solidFill>
                  <a:srgbClr val="FFFFFF"/>
                </a:solidFill>
                <a:ea typeface="+mn-lt"/>
                <a:cs typeface="+mn-lt"/>
              </a:rPr>
              <a:t>The system will ask if you want to run the software – click Run.</a:t>
            </a:r>
            <a:endParaRPr lang="en-US" sz="1100" dirty="0">
              <a:solidFill>
                <a:srgbClr val="FFFFFF"/>
              </a:solidFill>
              <a:ea typeface="+mn-lt"/>
              <a:cs typeface="+mn-lt"/>
            </a:endParaRPr>
          </a:p>
          <a:p>
            <a:pPr lvl="1">
              <a:lnSpc>
                <a:spcPct val="115000"/>
              </a:lnSpc>
              <a:spcBef>
                <a:spcPts val="0"/>
              </a:spcBef>
              <a:spcAft>
                <a:spcPts val="600"/>
              </a:spcAft>
            </a:pPr>
            <a:r>
              <a:rPr lang="en" sz="1100" dirty="0">
                <a:solidFill>
                  <a:srgbClr val="FFFFFF"/>
                </a:solidFill>
                <a:ea typeface="+mn-lt"/>
                <a:cs typeface="+mn-lt"/>
              </a:rPr>
              <a:t>You will be welcomed to the Node.js Setup Wizard – click Next.</a:t>
            </a:r>
            <a:endParaRPr lang="en-US" sz="1100">
              <a:solidFill>
                <a:srgbClr val="FFFFFF"/>
              </a:solidFill>
              <a:ea typeface="+mn-lt"/>
              <a:cs typeface="+mn-lt"/>
            </a:endParaRPr>
          </a:p>
          <a:p>
            <a:pPr lvl="1">
              <a:lnSpc>
                <a:spcPct val="115000"/>
              </a:lnSpc>
              <a:spcBef>
                <a:spcPts val="0"/>
              </a:spcBef>
              <a:spcAft>
                <a:spcPts val="600"/>
              </a:spcAft>
            </a:pPr>
            <a:r>
              <a:rPr lang="en" sz="1100" dirty="0">
                <a:solidFill>
                  <a:srgbClr val="FFFFFF"/>
                </a:solidFill>
                <a:ea typeface="+mn-lt"/>
                <a:cs typeface="+mn-lt"/>
              </a:rPr>
              <a:t>On the next screen, review the license agreement. Click Next if you agree to the terms and install the software.</a:t>
            </a:r>
            <a:endParaRPr lang="en-US" sz="1100">
              <a:solidFill>
                <a:srgbClr val="FFFFFF"/>
              </a:solidFill>
              <a:ea typeface="+mn-lt"/>
              <a:cs typeface="+mn-lt"/>
            </a:endParaRPr>
          </a:p>
          <a:p>
            <a:pPr lvl="1">
              <a:lnSpc>
                <a:spcPct val="115000"/>
              </a:lnSpc>
              <a:spcBef>
                <a:spcPts val="0"/>
              </a:spcBef>
              <a:spcAft>
                <a:spcPts val="600"/>
              </a:spcAft>
            </a:pPr>
            <a:r>
              <a:rPr lang="en" sz="1100" dirty="0">
                <a:solidFill>
                  <a:srgbClr val="FFFFFF"/>
                </a:solidFill>
                <a:ea typeface="+mn-lt"/>
                <a:cs typeface="+mn-lt"/>
              </a:rPr>
              <a:t>The installer will prompt you for the installation location. Leave the default location, unless you have a specific need to install it somewhere else – then click Next.</a:t>
            </a:r>
            <a:endParaRPr lang="en-US" sz="1100">
              <a:solidFill>
                <a:srgbClr val="FFFFFF"/>
              </a:solidFill>
              <a:ea typeface="+mn-lt"/>
              <a:cs typeface="+mn-lt"/>
            </a:endParaRPr>
          </a:p>
          <a:p>
            <a:pPr lvl="1">
              <a:lnSpc>
                <a:spcPct val="115000"/>
              </a:lnSpc>
              <a:spcBef>
                <a:spcPts val="0"/>
              </a:spcBef>
              <a:spcAft>
                <a:spcPts val="600"/>
              </a:spcAft>
            </a:pPr>
            <a:r>
              <a:rPr lang="en" sz="1100" dirty="0">
                <a:solidFill>
                  <a:srgbClr val="FFFFFF"/>
                </a:solidFill>
                <a:ea typeface="+mn-lt"/>
                <a:cs typeface="+mn-lt"/>
              </a:rPr>
              <a:t>The wizard will let you select components to include or remove from the installation. Again, unless you have a specific need, accept the defaults by clicking Next.</a:t>
            </a:r>
            <a:endParaRPr lang="en-US" sz="1100">
              <a:solidFill>
                <a:srgbClr val="FFFFFF"/>
              </a:solidFill>
              <a:ea typeface="+mn-lt"/>
              <a:cs typeface="+mn-lt"/>
            </a:endParaRPr>
          </a:p>
          <a:p>
            <a:pPr lvl="1">
              <a:lnSpc>
                <a:spcPct val="115000"/>
              </a:lnSpc>
              <a:spcBef>
                <a:spcPts val="0"/>
              </a:spcBef>
              <a:spcAft>
                <a:spcPts val="600"/>
              </a:spcAft>
            </a:pPr>
            <a:r>
              <a:rPr lang="en" sz="1100" dirty="0">
                <a:solidFill>
                  <a:srgbClr val="FFFFFF"/>
                </a:solidFill>
                <a:ea typeface="+mn-lt"/>
                <a:cs typeface="+mn-lt"/>
              </a:rPr>
              <a:t>Finally, click the Install button to run the installer. When it finishes, click Finish.</a:t>
            </a:r>
            <a:endParaRPr lang="en-US" sz="1100">
              <a:solidFill>
                <a:srgbClr val="FFFFFF"/>
              </a:solidFill>
              <a:ea typeface="+mn-lt"/>
              <a:cs typeface="+mn-lt"/>
            </a:endParaRPr>
          </a:p>
        </p:txBody>
      </p:sp>
      <p:sp>
        <p:nvSpPr>
          <p:cNvPr id="2" name="Title 1">
            <a:extLst>
              <a:ext uri="{FF2B5EF4-FFF2-40B4-BE49-F238E27FC236}">
                <a16:creationId xmlns:a16="http://schemas.microsoft.com/office/drawing/2014/main" id="{E1755141-EB4B-4F18-9276-7C461707AF86}"/>
              </a:ext>
            </a:extLst>
          </p:cNvPr>
          <p:cNvSpPr>
            <a:spLocks noGrp="1"/>
          </p:cNvSpPr>
          <p:nvPr>
            <p:ph type="title"/>
          </p:nvPr>
        </p:nvSpPr>
        <p:spPr>
          <a:xfrm>
            <a:off x="6096000" y="58615"/>
            <a:ext cx="5334000" cy="1524000"/>
          </a:xfrm>
        </p:spPr>
        <p:txBody>
          <a:bodyPr>
            <a:normAutofit/>
          </a:bodyPr>
          <a:lstStyle/>
          <a:p>
            <a:r>
              <a:rPr lang="en-US" sz="3200"/>
              <a:t>Install NodeJS on Windows box</a:t>
            </a:r>
          </a:p>
        </p:txBody>
      </p:sp>
    </p:spTree>
    <p:extLst>
      <p:ext uri="{BB962C8B-B14F-4D97-AF65-F5344CB8AC3E}">
        <p14:creationId xmlns:p14="http://schemas.microsoft.com/office/powerpoint/2010/main" val="1416373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F7BC9-B22C-4D9F-95DD-8E18D64E64DB}"/>
              </a:ext>
            </a:extLst>
          </p:cNvPr>
          <p:cNvSpPr>
            <a:spLocks noGrp="1"/>
          </p:cNvSpPr>
          <p:nvPr>
            <p:ph type="title"/>
          </p:nvPr>
        </p:nvSpPr>
        <p:spPr/>
        <p:txBody>
          <a:bodyPr/>
          <a:lstStyle/>
          <a:p>
            <a:r>
              <a:rPr lang="en-US" dirty="0"/>
              <a:t>Check Installation</a:t>
            </a:r>
          </a:p>
        </p:txBody>
      </p:sp>
      <p:sp>
        <p:nvSpPr>
          <p:cNvPr id="3" name="Content Placeholder 2">
            <a:extLst>
              <a:ext uri="{FF2B5EF4-FFF2-40B4-BE49-F238E27FC236}">
                <a16:creationId xmlns:a16="http://schemas.microsoft.com/office/drawing/2014/main" id="{33CD312D-C419-42C4-A4B8-32CC2F603E6E}"/>
              </a:ext>
            </a:extLst>
          </p:cNvPr>
          <p:cNvSpPr>
            <a:spLocks noGrp="1"/>
          </p:cNvSpPr>
          <p:nvPr>
            <p:ph idx="1"/>
          </p:nvPr>
        </p:nvSpPr>
        <p:spPr/>
        <p:txBody>
          <a:bodyPr vert="horz" lIns="91440" tIns="45720" rIns="91440" bIns="45720" rtlCol="0" anchor="t">
            <a:normAutofit/>
          </a:bodyPr>
          <a:lstStyle/>
          <a:p>
            <a:r>
              <a:rPr lang="en-US" dirty="0">
                <a:solidFill>
                  <a:srgbClr val="FFFFFF"/>
                </a:solidFill>
              </a:rPr>
              <a:t>node –v</a:t>
            </a:r>
            <a:endParaRPr lang="en-US" dirty="0">
              <a:solidFill>
                <a:srgbClr val="FFFFFF">
                  <a:alpha val="70000"/>
                </a:srgbClr>
              </a:solidFill>
            </a:endParaRPr>
          </a:p>
          <a:p>
            <a:r>
              <a:rPr lang="en-US" dirty="0" err="1">
                <a:solidFill>
                  <a:srgbClr val="FFFFFF"/>
                </a:solidFill>
              </a:rPr>
              <a:t>npm</a:t>
            </a:r>
            <a:r>
              <a:rPr lang="en-US" dirty="0">
                <a:solidFill>
                  <a:srgbClr val="FFFFFF"/>
                </a:solidFill>
              </a:rPr>
              <a:t> -v</a:t>
            </a:r>
          </a:p>
        </p:txBody>
      </p:sp>
    </p:spTree>
    <p:extLst>
      <p:ext uri="{BB962C8B-B14F-4D97-AF65-F5344CB8AC3E}">
        <p14:creationId xmlns:p14="http://schemas.microsoft.com/office/powerpoint/2010/main" val="992864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AF05B-402A-48C7-8801-0E01785F772D}"/>
              </a:ext>
            </a:extLst>
          </p:cNvPr>
          <p:cNvSpPr>
            <a:spLocks noGrp="1"/>
          </p:cNvSpPr>
          <p:nvPr>
            <p:ph type="title"/>
          </p:nvPr>
        </p:nvSpPr>
        <p:spPr/>
        <p:txBody>
          <a:bodyPr/>
          <a:lstStyle/>
          <a:p>
            <a:r>
              <a:rPr lang="en-US" dirty="0"/>
              <a:t>Manage Node Installations using NVM</a:t>
            </a:r>
          </a:p>
        </p:txBody>
      </p:sp>
      <p:sp>
        <p:nvSpPr>
          <p:cNvPr id="3" name="Content Placeholder 2">
            <a:extLst>
              <a:ext uri="{FF2B5EF4-FFF2-40B4-BE49-F238E27FC236}">
                <a16:creationId xmlns:a16="http://schemas.microsoft.com/office/drawing/2014/main" id="{442D0CB3-C102-4628-92C3-AB8368EC1F1A}"/>
              </a:ext>
            </a:extLst>
          </p:cNvPr>
          <p:cNvSpPr>
            <a:spLocks noGrp="1"/>
          </p:cNvSpPr>
          <p:nvPr>
            <p:ph idx="1"/>
          </p:nvPr>
        </p:nvSpPr>
        <p:spPr/>
        <p:txBody>
          <a:bodyPr vert="horz" lIns="91440" tIns="45720" rIns="91440" bIns="45720" rtlCol="0" anchor="t">
            <a:normAutofit fontScale="40000" lnSpcReduction="20000"/>
          </a:bodyPr>
          <a:lstStyle/>
          <a:p>
            <a:pPr marL="0" indent="0">
              <a:lnSpc>
                <a:spcPct val="114999"/>
              </a:lnSpc>
              <a:spcBef>
                <a:spcPts val="1400"/>
              </a:spcBef>
              <a:buNone/>
            </a:pPr>
            <a:r>
              <a:rPr lang="en" b="1" dirty="0">
                <a:ea typeface="+mn-lt"/>
                <a:cs typeface="+mn-lt"/>
              </a:rPr>
              <a:t>Installation of NVM</a:t>
            </a:r>
            <a:endParaRPr lang="en-US" dirty="0">
              <a:solidFill>
                <a:srgbClr val="FFFFFF">
                  <a:alpha val="70000"/>
                </a:srgbClr>
              </a:solidFill>
              <a:ea typeface="+mn-lt"/>
              <a:cs typeface="+mn-lt"/>
            </a:endParaRPr>
          </a:p>
          <a:p>
            <a:pPr lvl="1">
              <a:lnSpc>
                <a:spcPct val="114999"/>
              </a:lnSpc>
              <a:spcBef>
                <a:spcPts val="1200"/>
              </a:spcBef>
            </a:pPr>
            <a:r>
              <a:rPr lang="en" b="1" i="1" dirty="0">
                <a:solidFill>
                  <a:srgbClr val="FFFFFF"/>
                </a:solidFill>
                <a:ea typeface="+mn-lt"/>
                <a:cs typeface="+mn-lt"/>
              </a:rPr>
              <a:t>First download the NVM installation script using </a:t>
            </a:r>
            <a:r>
              <a:rPr lang="en" b="1" i="1" dirty="0" err="1">
                <a:solidFill>
                  <a:srgbClr val="FFFFFF"/>
                </a:solidFill>
                <a:ea typeface="+mn-lt"/>
                <a:cs typeface="+mn-lt"/>
              </a:rPr>
              <a:t>cURL</a:t>
            </a:r>
            <a:r>
              <a:rPr lang="en" b="1" i="1" dirty="0">
                <a:solidFill>
                  <a:srgbClr val="FFFFFF"/>
                </a:solidFill>
                <a:ea typeface="+mn-lt"/>
                <a:cs typeface="+mn-lt"/>
              </a:rPr>
              <a:t> as follows</a:t>
            </a:r>
            <a:endParaRPr lang="en-US" dirty="0">
              <a:solidFill>
                <a:srgbClr val="FFFFFF"/>
              </a:solidFill>
              <a:ea typeface="+mn-lt"/>
              <a:cs typeface="+mn-lt"/>
            </a:endParaRPr>
          </a:p>
          <a:p>
            <a:pPr lvl="2">
              <a:lnSpc>
                <a:spcPct val="114999"/>
              </a:lnSpc>
              <a:spcBef>
                <a:spcPts val="1200"/>
              </a:spcBef>
            </a:pPr>
            <a:r>
              <a:rPr lang="en" dirty="0">
                <a:solidFill>
                  <a:srgbClr val="FFFFFF"/>
                </a:solidFill>
                <a:ea typeface="+mn-lt"/>
                <a:cs typeface="+mn-lt"/>
              </a:rPr>
              <a:t>$ curl -o- </a:t>
            </a:r>
            <a:r>
              <a:rPr lang="en" dirty="0">
                <a:solidFill>
                  <a:srgbClr val="FFFFFF"/>
                </a:solidFill>
                <a:ea typeface="+mn-lt"/>
                <a:cs typeface="+mn-lt"/>
                <a:hlinkClick r:id="rId2">
                  <a:extLst>
                    <a:ext uri="{A12FA001-AC4F-418D-AE19-62706E023703}">
                      <ahyp:hlinkClr xmlns:ahyp="http://schemas.microsoft.com/office/drawing/2018/hyperlinkcolor" val="tx"/>
                    </a:ext>
                  </a:extLst>
                </a:hlinkClick>
              </a:rPr>
              <a:t>https://raw.githubusercontent.com/creationix/nvm/v0.34.0/install.sh</a:t>
            </a:r>
            <a:r>
              <a:rPr lang="en" dirty="0">
                <a:solidFill>
                  <a:srgbClr val="FFFFFF"/>
                </a:solidFill>
                <a:ea typeface="+mn-lt"/>
                <a:cs typeface="+mn-lt"/>
              </a:rPr>
              <a:t> | bash</a:t>
            </a:r>
            <a:endParaRPr lang="en-US">
              <a:solidFill>
                <a:srgbClr val="FFFFFF"/>
              </a:solidFill>
              <a:ea typeface="+mn-lt"/>
              <a:cs typeface="+mn-lt"/>
            </a:endParaRPr>
          </a:p>
          <a:p>
            <a:pPr lvl="1">
              <a:lnSpc>
                <a:spcPct val="114999"/>
              </a:lnSpc>
              <a:spcBef>
                <a:spcPts val="1200"/>
              </a:spcBef>
            </a:pPr>
            <a:r>
              <a:rPr lang="en" b="1" i="1" dirty="0">
                <a:solidFill>
                  <a:srgbClr val="FFFFFF"/>
                </a:solidFill>
                <a:ea typeface="+mn-lt"/>
                <a:cs typeface="+mn-lt"/>
              </a:rPr>
              <a:t>After downloading the script, run the script using bash as follows</a:t>
            </a:r>
            <a:endParaRPr lang="en-US">
              <a:solidFill>
                <a:srgbClr val="FFFFFF"/>
              </a:solidFill>
              <a:ea typeface="+mn-lt"/>
              <a:cs typeface="+mn-lt"/>
            </a:endParaRPr>
          </a:p>
          <a:p>
            <a:pPr lvl="2">
              <a:lnSpc>
                <a:spcPct val="114999"/>
              </a:lnSpc>
              <a:spcBef>
                <a:spcPts val="1600"/>
              </a:spcBef>
            </a:pPr>
            <a:r>
              <a:rPr lang="en" dirty="0">
                <a:solidFill>
                  <a:srgbClr val="FFFFFF"/>
                </a:solidFill>
                <a:ea typeface="+mn-lt"/>
                <a:cs typeface="+mn-lt"/>
              </a:rPr>
              <a:t>$ bash install_nvm.sh</a:t>
            </a:r>
            <a:endParaRPr lang="en-US">
              <a:solidFill>
                <a:srgbClr val="FFFFFF"/>
              </a:solidFill>
              <a:ea typeface="+mn-lt"/>
              <a:cs typeface="+mn-lt"/>
            </a:endParaRPr>
          </a:p>
          <a:p>
            <a:pPr lvl="1">
              <a:lnSpc>
                <a:spcPct val="114999"/>
              </a:lnSpc>
              <a:spcBef>
                <a:spcPts val="1600"/>
              </a:spcBef>
            </a:pPr>
            <a:r>
              <a:rPr lang="en" b="1" i="1" dirty="0">
                <a:solidFill>
                  <a:srgbClr val="FFFFFF"/>
                </a:solidFill>
                <a:ea typeface="+mn-lt"/>
                <a:cs typeface="+mn-lt"/>
              </a:rPr>
              <a:t>To reflect the changes for the current user session, use following command</a:t>
            </a:r>
            <a:endParaRPr lang="en-US">
              <a:solidFill>
                <a:srgbClr val="FFFFFF"/>
              </a:solidFill>
              <a:ea typeface="+mn-lt"/>
              <a:cs typeface="+mn-lt"/>
            </a:endParaRPr>
          </a:p>
          <a:p>
            <a:pPr lvl="2">
              <a:lnSpc>
                <a:spcPct val="114999"/>
              </a:lnSpc>
              <a:spcBef>
                <a:spcPts val="1600"/>
              </a:spcBef>
            </a:pPr>
            <a:r>
              <a:rPr lang="en">
                <a:solidFill>
                  <a:srgbClr val="FFFFFF"/>
                </a:solidFill>
                <a:ea typeface="+mn-lt"/>
                <a:cs typeface="+mn-lt"/>
              </a:rPr>
              <a:t>$ source ~/.profile</a:t>
            </a:r>
          </a:p>
          <a:p>
            <a:pPr marL="0" indent="0">
              <a:lnSpc>
                <a:spcPct val="114999"/>
              </a:lnSpc>
              <a:spcBef>
                <a:spcPts val="1600"/>
              </a:spcBef>
              <a:buNone/>
            </a:pPr>
            <a:r>
              <a:rPr lang="en" b="1">
                <a:solidFill>
                  <a:srgbClr val="FFFFFF"/>
                </a:solidFill>
                <a:ea typeface="+mn-lt"/>
                <a:cs typeface="+mn-lt"/>
              </a:rPr>
              <a:t>Installation of NVM (windows)</a:t>
            </a:r>
            <a:endParaRPr lang="en">
              <a:solidFill>
                <a:srgbClr val="FFFFFF"/>
              </a:solidFill>
              <a:ea typeface="+mn-lt"/>
              <a:cs typeface="+mn-lt"/>
            </a:endParaRPr>
          </a:p>
          <a:p>
            <a:pPr marL="0" indent="0">
              <a:lnSpc>
                <a:spcPct val="114999"/>
              </a:lnSpc>
              <a:spcBef>
                <a:spcPts val="1600"/>
              </a:spcBef>
              <a:buNone/>
            </a:pPr>
            <a:r>
              <a:rPr lang="en" dirty="0">
                <a:solidFill>
                  <a:srgbClr val="FFFFFF"/>
                </a:solidFill>
                <a:ea typeface="+mn-lt"/>
                <a:cs typeface="+mn-lt"/>
                <a:hlinkClick r:id="rId3">
                  <a:extLst>
                    <a:ext uri="{A12FA001-AC4F-418D-AE19-62706E023703}">
                      <ahyp:hlinkClr xmlns:ahyp="http://schemas.microsoft.com/office/drawing/2018/hyperlinkcolor" val="tx"/>
                    </a:ext>
                  </a:extLst>
                </a:hlinkClick>
              </a:rPr>
              <a:t>https://github.com/coreybutler/nvm-windows/releases/tag/1.1.7</a:t>
            </a:r>
            <a:r>
              <a:rPr lang="en" dirty="0">
                <a:solidFill>
                  <a:srgbClr val="FFFFFF"/>
                </a:solidFill>
                <a:ea typeface="+mn-lt"/>
                <a:cs typeface="+mn-lt"/>
              </a:rPr>
              <a:t> </a:t>
            </a:r>
            <a:endParaRPr lang="en">
              <a:ea typeface="+mn-lt"/>
              <a:cs typeface="+mn-lt"/>
            </a:endParaRPr>
          </a:p>
          <a:p>
            <a:pPr marL="0" indent="0">
              <a:lnSpc>
                <a:spcPct val="114999"/>
              </a:lnSpc>
              <a:spcBef>
                <a:spcPts val="1600"/>
              </a:spcBef>
              <a:buNone/>
            </a:pPr>
            <a:r>
              <a:rPr lang="en" dirty="0">
                <a:solidFill>
                  <a:srgbClr val="FFFFFF"/>
                </a:solidFill>
              </a:rPr>
              <a:t>Download </a:t>
            </a:r>
            <a:r>
              <a:rPr lang="en" b="1" u="sng" dirty="0">
                <a:solidFill>
                  <a:srgbClr val="FFFFFF"/>
                </a:solidFill>
                <a:hlinkClick r:id="rId4"/>
              </a:rPr>
              <a:t>nvm-setup</a:t>
            </a:r>
            <a:r>
              <a:rPr lang="en" b="1" u="sng" dirty="0">
                <a:solidFill>
                  <a:srgbClr val="FFFFFF"/>
                </a:solidFill>
                <a:ea typeface="+mn-lt"/>
                <a:cs typeface="+mn-lt"/>
                <a:hlinkClick r:id="rId4">
                  <a:extLst>
                    <a:ext uri="{A12FA001-AC4F-418D-AE19-62706E023703}">
                      <ahyp:hlinkClr xmlns:ahyp="http://schemas.microsoft.com/office/drawing/2018/hyperlinkcolor" val="tx"/>
                    </a:ext>
                  </a:extLst>
                </a:hlinkClick>
              </a:rPr>
              <a:t>.zip</a:t>
            </a:r>
            <a:endParaRPr lang="en" b="1" u="sng" dirty="0">
              <a:solidFill>
                <a:srgbClr val="FFFFFF">
                  <a:alpha val="70000"/>
                </a:srgbClr>
              </a:solidFill>
              <a:ea typeface="+mn-lt"/>
              <a:cs typeface="+mn-lt"/>
            </a:endParaRPr>
          </a:p>
          <a:p>
            <a:pPr marL="0" indent="0">
              <a:lnSpc>
                <a:spcPct val="114999"/>
              </a:lnSpc>
              <a:spcBef>
                <a:spcPts val="1600"/>
              </a:spcBef>
              <a:buNone/>
            </a:pPr>
            <a:r>
              <a:rPr lang="en">
                <a:solidFill>
                  <a:srgbClr val="FFFFFF"/>
                </a:solidFill>
                <a:ea typeface="+mn-lt"/>
                <a:cs typeface="+mn-lt"/>
              </a:rPr>
              <a:t>Extract and install the exe</a:t>
            </a:r>
            <a:br>
              <a:rPr lang="en" b="1" u="sng" dirty="0">
                <a:ea typeface="+mn-lt"/>
                <a:cs typeface="+mn-lt"/>
              </a:rPr>
            </a:br>
            <a:endParaRPr lang="en" b="1" u="sng">
              <a:ea typeface="+mn-lt"/>
              <a:cs typeface="+mn-lt"/>
            </a:endParaRPr>
          </a:p>
          <a:p>
            <a:pPr lvl="2">
              <a:lnSpc>
                <a:spcPct val="114999"/>
              </a:lnSpc>
              <a:spcBef>
                <a:spcPts val="1600"/>
              </a:spcBef>
            </a:pPr>
            <a:endParaRPr lang="en" dirty="0">
              <a:solidFill>
                <a:srgbClr val="FFFFFF">
                  <a:alpha val="70000"/>
                </a:srgbClr>
              </a:solidFill>
            </a:endParaRPr>
          </a:p>
          <a:p>
            <a:endParaRPr lang="en-US" dirty="0">
              <a:solidFill>
                <a:srgbClr val="FFFFFF">
                  <a:alpha val="70000"/>
                </a:srgbClr>
              </a:solidFill>
            </a:endParaRPr>
          </a:p>
        </p:txBody>
      </p:sp>
    </p:spTree>
    <p:extLst>
      <p:ext uri="{BB962C8B-B14F-4D97-AF65-F5344CB8AC3E}">
        <p14:creationId xmlns:p14="http://schemas.microsoft.com/office/powerpoint/2010/main" val="3353210097"/>
      </p:ext>
    </p:extLst>
  </p:cSld>
  <p:clrMapOvr>
    <a:masterClrMapping/>
  </p:clrMapOvr>
</p:sld>
</file>

<file path=ppt/theme/theme1.xml><?xml version="1.0" encoding="utf-8"?>
<a:theme xmlns:a="http://schemas.openxmlformats.org/drawingml/2006/main" name="PebbleVTI">
  <a:themeElements>
    <a:clrScheme name="AnalogousFromRegularSeedRightStep">
      <a:dk1>
        <a:srgbClr val="000000"/>
      </a:dk1>
      <a:lt1>
        <a:srgbClr val="FFFFFF"/>
      </a:lt1>
      <a:dk2>
        <a:srgbClr val="3A3621"/>
      </a:dk2>
      <a:lt2>
        <a:srgbClr val="E2E6E8"/>
      </a:lt2>
      <a:accent1>
        <a:srgbClr val="E77529"/>
      </a:accent1>
      <a:accent2>
        <a:srgbClr val="BD9E15"/>
      </a:accent2>
      <a:accent3>
        <a:srgbClr val="8EAF1F"/>
      </a:accent3>
      <a:accent4>
        <a:srgbClr val="4EB914"/>
      </a:accent4>
      <a:accent5>
        <a:srgbClr val="21BC2C"/>
      </a:accent5>
      <a:accent6>
        <a:srgbClr val="14BA65"/>
      </a:accent6>
      <a:hlink>
        <a:srgbClr val="3E89BB"/>
      </a:hlink>
      <a:folHlink>
        <a:srgbClr val="7F7F7F"/>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PebbleVTI</vt:lpstr>
      <vt:lpstr>Introduction to NodeJS</vt:lpstr>
      <vt:lpstr>What is NodeJS?</vt:lpstr>
      <vt:lpstr>Multithreaded Environment</vt:lpstr>
      <vt:lpstr>Single Threaded Environment</vt:lpstr>
      <vt:lpstr>Node Architecture</vt:lpstr>
      <vt:lpstr>Install NodeJS on linux box</vt:lpstr>
      <vt:lpstr>Install NodeJS on Windows box</vt:lpstr>
      <vt:lpstr>Check Installation</vt:lpstr>
      <vt:lpstr>Manage Node Installations using NVM</vt:lpstr>
      <vt:lpstr>NVM commands</vt:lpstr>
      <vt:lpstr>Create your first NodeJS App</vt:lpstr>
      <vt:lpstr>Debugging in NodeJS</vt:lpstr>
      <vt:lpstr>Debugging : Chrome Developer Tools </vt:lpstr>
      <vt:lpstr>Debugging : ndb</vt:lpstr>
      <vt:lpstr>Debugging on VS Code</vt:lpstr>
      <vt:lpstr>Assignment</vt:lpstr>
      <vt:lpstr>Q n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239</cp:revision>
  <dcterms:created xsi:type="dcterms:W3CDTF">2021-06-22T11:14:02Z</dcterms:created>
  <dcterms:modified xsi:type="dcterms:W3CDTF">2021-06-26T13:00:40Z</dcterms:modified>
</cp:coreProperties>
</file>